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3">
  <p:sldMasterIdLst>
    <p:sldMasterId id="2147483648" r:id="rId1"/>
  </p:sldMasterIdLst>
  <p:sldIdLst>
    <p:sldId id="258" r:id="rId2"/>
    <p:sldId id="256" r:id="rId3"/>
    <p:sldId id="263" r:id="rId4"/>
    <p:sldId id="259" r:id="rId5"/>
    <p:sldId id="260" r:id="rId6"/>
    <p:sldId id="261" r:id="rId7"/>
    <p:sldId id="262" r:id="rId8"/>
    <p:sldId id="264" r:id="rId9"/>
    <p:sldId id="265" r:id="rId10"/>
    <p:sldId id="267" r:id="rId11"/>
    <p:sldId id="266"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4C0C1B"/>
    <a:srgbClr val="EBE9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A6F024-371C-4172-99DA-D8FB115917D2}" v="28" dt="2020-09-20T17:34:00.4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yce Powell" userId="06cba869a8317fe6" providerId="LiveId" clId="{B4A6F024-371C-4172-99DA-D8FB115917D2}"/>
    <pc:docChg chg="undo custSel addSld delSld modSld sldOrd">
      <pc:chgData name="Joyce Powell" userId="06cba869a8317fe6" providerId="LiveId" clId="{B4A6F024-371C-4172-99DA-D8FB115917D2}" dt="2020-09-20T17:48:23.116" v="1571" actId="20577"/>
      <pc:docMkLst>
        <pc:docMk/>
      </pc:docMkLst>
      <pc:sldChg chg="modSp mod">
        <pc:chgData name="Joyce Powell" userId="06cba869a8317fe6" providerId="LiveId" clId="{B4A6F024-371C-4172-99DA-D8FB115917D2}" dt="2020-09-20T17:40:31.037" v="1463" actId="20577"/>
        <pc:sldMkLst>
          <pc:docMk/>
          <pc:sldMk cId="706976736" sldId="256"/>
        </pc:sldMkLst>
        <pc:spChg chg="mod">
          <ac:chgData name="Joyce Powell" userId="06cba869a8317fe6" providerId="LiveId" clId="{B4A6F024-371C-4172-99DA-D8FB115917D2}" dt="2020-09-20T17:40:09.482" v="1456" actId="207"/>
          <ac:spMkLst>
            <pc:docMk/>
            <pc:sldMk cId="706976736" sldId="256"/>
            <ac:spMk id="2" creationId="{D1D2A0A0-3ACE-41E7-9BA5-16512C7849AD}"/>
          </ac:spMkLst>
        </pc:spChg>
        <pc:spChg chg="mod">
          <ac:chgData name="Joyce Powell" userId="06cba869a8317fe6" providerId="LiveId" clId="{B4A6F024-371C-4172-99DA-D8FB115917D2}" dt="2020-09-20T17:40:31.037" v="1463" actId="20577"/>
          <ac:spMkLst>
            <pc:docMk/>
            <pc:sldMk cId="706976736" sldId="256"/>
            <ac:spMk id="3" creationId="{CD3BC391-994B-4D09-959D-D43868027EE3}"/>
          </ac:spMkLst>
        </pc:spChg>
      </pc:sldChg>
      <pc:sldChg chg="ord">
        <pc:chgData name="Joyce Powell" userId="06cba869a8317fe6" providerId="LiveId" clId="{B4A6F024-371C-4172-99DA-D8FB115917D2}" dt="2020-09-19T14:06:55.544" v="294"/>
        <pc:sldMkLst>
          <pc:docMk/>
          <pc:sldMk cId="2983630152" sldId="258"/>
        </pc:sldMkLst>
      </pc:sldChg>
      <pc:sldChg chg="modSp mod">
        <pc:chgData name="Joyce Powell" userId="06cba869a8317fe6" providerId="LiveId" clId="{B4A6F024-371C-4172-99DA-D8FB115917D2}" dt="2020-09-20T17:42:28.929" v="1474" actId="208"/>
        <pc:sldMkLst>
          <pc:docMk/>
          <pc:sldMk cId="852148830" sldId="259"/>
        </pc:sldMkLst>
        <pc:spChg chg="mod">
          <ac:chgData name="Joyce Powell" userId="06cba869a8317fe6" providerId="LiveId" clId="{B4A6F024-371C-4172-99DA-D8FB115917D2}" dt="2020-09-20T17:40:52.747" v="1466" actId="207"/>
          <ac:spMkLst>
            <pc:docMk/>
            <pc:sldMk cId="852148830" sldId="259"/>
            <ac:spMk id="2" creationId="{57D55318-8098-45B0-B6AE-4A19DB69EAA7}"/>
          </ac:spMkLst>
        </pc:spChg>
        <pc:spChg chg="mod">
          <ac:chgData name="Joyce Powell" userId="06cba869a8317fe6" providerId="LiveId" clId="{B4A6F024-371C-4172-99DA-D8FB115917D2}" dt="2020-09-20T17:41:00.020" v="1467" actId="207"/>
          <ac:spMkLst>
            <pc:docMk/>
            <pc:sldMk cId="852148830" sldId="259"/>
            <ac:spMk id="5" creationId="{65275B21-D3B3-4C54-8B13-1B01BCE46C72}"/>
          </ac:spMkLst>
        </pc:spChg>
        <pc:picChg chg="mod">
          <ac:chgData name="Joyce Powell" userId="06cba869a8317fe6" providerId="LiveId" clId="{B4A6F024-371C-4172-99DA-D8FB115917D2}" dt="2020-09-20T17:42:28.929" v="1474" actId="208"/>
          <ac:picMkLst>
            <pc:docMk/>
            <pc:sldMk cId="852148830" sldId="259"/>
            <ac:picMk id="6" creationId="{A290B68A-77AC-4A4C-AEF8-D1E8819D2E53}"/>
          </ac:picMkLst>
        </pc:picChg>
      </pc:sldChg>
      <pc:sldChg chg="addSp modSp add mod">
        <pc:chgData name="Joyce Powell" userId="06cba869a8317fe6" providerId="LiveId" clId="{B4A6F024-371C-4172-99DA-D8FB115917D2}" dt="2020-09-20T17:42:51.532" v="1476" actId="208"/>
        <pc:sldMkLst>
          <pc:docMk/>
          <pc:sldMk cId="1892187383" sldId="260"/>
        </pc:sldMkLst>
        <pc:spChg chg="mod">
          <ac:chgData name="Joyce Powell" userId="06cba869a8317fe6" providerId="LiveId" clId="{B4A6F024-371C-4172-99DA-D8FB115917D2}" dt="2020-09-20T17:41:20.055" v="1470" actId="207"/>
          <ac:spMkLst>
            <pc:docMk/>
            <pc:sldMk cId="1892187383" sldId="260"/>
            <ac:spMk id="2" creationId="{57D55318-8098-45B0-B6AE-4A19DB69EAA7}"/>
          </ac:spMkLst>
        </pc:spChg>
        <pc:spChg chg="add mod">
          <ac:chgData name="Joyce Powell" userId="06cba869a8317fe6" providerId="LiveId" clId="{B4A6F024-371C-4172-99DA-D8FB115917D2}" dt="2020-09-20T17:41:16.818" v="1469" actId="207"/>
          <ac:spMkLst>
            <pc:docMk/>
            <pc:sldMk cId="1892187383" sldId="260"/>
            <ac:spMk id="3" creationId="{BE4E4A93-BB80-45EF-BA14-FF235EB0EED3}"/>
          </ac:spMkLst>
        </pc:spChg>
        <pc:spChg chg="mod">
          <ac:chgData name="Joyce Powell" userId="06cba869a8317fe6" providerId="LiveId" clId="{B4A6F024-371C-4172-99DA-D8FB115917D2}" dt="2020-09-20T17:41:10.604" v="1468" actId="207"/>
          <ac:spMkLst>
            <pc:docMk/>
            <pc:sldMk cId="1892187383" sldId="260"/>
            <ac:spMk id="5" creationId="{65275B21-D3B3-4C54-8B13-1B01BCE46C72}"/>
          </ac:spMkLst>
        </pc:spChg>
        <pc:picChg chg="mod">
          <ac:chgData name="Joyce Powell" userId="06cba869a8317fe6" providerId="LiveId" clId="{B4A6F024-371C-4172-99DA-D8FB115917D2}" dt="2020-09-20T17:42:51.532" v="1476" actId="208"/>
          <ac:picMkLst>
            <pc:docMk/>
            <pc:sldMk cId="1892187383" sldId="260"/>
            <ac:picMk id="6" creationId="{A290B68A-77AC-4A4C-AEF8-D1E8819D2E53}"/>
          </ac:picMkLst>
        </pc:picChg>
      </pc:sldChg>
      <pc:sldChg chg="addSp delSp modSp add mod modClrScheme delDesignElem chgLayout">
        <pc:chgData name="Joyce Powell" userId="06cba869a8317fe6" providerId="LiveId" clId="{B4A6F024-371C-4172-99DA-D8FB115917D2}" dt="2020-09-20T17:44:26.090" v="1511" actId="20577"/>
        <pc:sldMkLst>
          <pc:docMk/>
          <pc:sldMk cId="804076133" sldId="261"/>
        </pc:sldMkLst>
        <pc:spChg chg="mod ord">
          <ac:chgData name="Joyce Powell" userId="06cba869a8317fe6" providerId="LiveId" clId="{B4A6F024-371C-4172-99DA-D8FB115917D2}" dt="2020-09-20T17:43:50.707" v="1483" actId="207"/>
          <ac:spMkLst>
            <pc:docMk/>
            <pc:sldMk cId="804076133" sldId="261"/>
            <ac:spMk id="2" creationId="{57D55318-8098-45B0-B6AE-4A19DB69EAA7}"/>
          </ac:spMkLst>
        </pc:spChg>
        <pc:spChg chg="add mod">
          <ac:chgData name="Joyce Powell" userId="06cba869a8317fe6" providerId="LiveId" clId="{B4A6F024-371C-4172-99DA-D8FB115917D2}" dt="2020-09-20T17:43:46.209" v="1482" actId="207"/>
          <ac:spMkLst>
            <pc:docMk/>
            <pc:sldMk cId="804076133" sldId="261"/>
            <ac:spMk id="3" creationId="{23A4A3D3-FD21-4144-A888-E98988C1663A}"/>
          </ac:spMkLst>
        </pc:spChg>
        <pc:spChg chg="mod ord">
          <ac:chgData name="Joyce Powell" userId="06cba869a8317fe6" providerId="LiveId" clId="{B4A6F024-371C-4172-99DA-D8FB115917D2}" dt="2020-09-20T17:44:26.090" v="1511" actId="20577"/>
          <ac:spMkLst>
            <pc:docMk/>
            <pc:sldMk cId="804076133" sldId="261"/>
            <ac:spMk id="5" creationId="{65275B21-D3B3-4C54-8B13-1B01BCE46C72}"/>
          </ac:spMkLst>
        </pc:spChg>
        <pc:spChg chg="add del">
          <ac:chgData name="Joyce Powell" userId="06cba869a8317fe6" providerId="LiveId" clId="{B4A6F024-371C-4172-99DA-D8FB115917D2}" dt="2020-09-20T17:00:32.833" v="844" actId="700"/>
          <ac:spMkLst>
            <pc:docMk/>
            <pc:sldMk cId="804076133" sldId="261"/>
            <ac:spMk id="24" creationId="{35C3D674-3D59-4E93-80CA-0C0A9095E816}"/>
          </ac:spMkLst>
        </pc:spChg>
        <pc:spChg chg="add del">
          <ac:chgData name="Joyce Powell" userId="06cba869a8317fe6" providerId="LiveId" clId="{B4A6F024-371C-4172-99DA-D8FB115917D2}" dt="2020-09-20T17:00:32.833" v="844" actId="700"/>
          <ac:spMkLst>
            <pc:docMk/>
            <pc:sldMk cId="804076133" sldId="261"/>
            <ac:spMk id="28" creationId="{EF2A81E1-BCBE-426B-8C09-33274E69409D}"/>
          </ac:spMkLst>
        </pc:spChg>
        <pc:picChg chg="mod">
          <ac:chgData name="Joyce Powell" userId="06cba869a8317fe6" providerId="LiveId" clId="{B4A6F024-371C-4172-99DA-D8FB115917D2}" dt="2020-09-20T17:43:16.457" v="1479" actId="208"/>
          <ac:picMkLst>
            <pc:docMk/>
            <pc:sldMk cId="804076133" sldId="261"/>
            <ac:picMk id="6" creationId="{A290B68A-77AC-4A4C-AEF8-D1E8819D2E53}"/>
          </ac:picMkLst>
        </pc:picChg>
        <pc:picChg chg="add del">
          <ac:chgData name="Joyce Powell" userId="06cba869a8317fe6" providerId="LiveId" clId="{B4A6F024-371C-4172-99DA-D8FB115917D2}" dt="2020-09-20T17:00:32.833" v="844" actId="700"/>
          <ac:picMkLst>
            <pc:docMk/>
            <pc:sldMk cId="804076133" sldId="261"/>
            <ac:picMk id="30" creationId="{39D1DDD4-5BB3-45BA-B9B3-06B62299AD79}"/>
          </ac:picMkLst>
        </pc:picChg>
        <pc:cxnChg chg="add del">
          <ac:chgData name="Joyce Powell" userId="06cba869a8317fe6" providerId="LiveId" clId="{B4A6F024-371C-4172-99DA-D8FB115917D2}" dt="2020-09-20T17:00:32.833" v="844" actId="700"/>
          <ac:cxnSpMkLst>
            <pc:docMk/>
            <pc:sldMk cId="804076133" sldId="261"/>
            <ac:cxnSpMk id="26" creationId="{C884B8F8-FDC9-498B-9960-5D7260AFCB03}"/>
          </ac:cxnSpMkLst>
        </pc:cxnChg>
        <pc:cxnChg chg="add del">
          <ac:chgData name="Joyce Powell" userId="06cba869a8317fe6" providerId="LiveId" clId="{B4A6F024-371C-4172-99DA-D8FB115917D2}" dt="2020-09-20T17:00:32.833" v="844" actId="700"/>
          <ac:cxnSpMkLst>
            <pc:docMk/>
            <pc:sldMk cId="804076133" sldId="261"/>
            <ac:cxnSpMk id="32" creationId="{A24DAE64-2302-42EA-8239-F2F0775CA5AD}"/>
          </ac:cxnSpMkLst>
        </pc:cxnChg>
      </pc:sldChg>
      <pc:sldChg chg="add del">
        <pc:chgData name="Joyce Powell" userId="06cba869a8317fe6" providerId="LiveId" clId="{B4A6F024-371C-4172-99DA-D8FB115917D2}" dt="2020-09-19T13:44:03.655" v="98" actId="2890"/>
        <pc:sldMkLst>
          <pc:docMk/>
          <pc:sldMk cId="1607460870" sldId="262"/>
        </pc:sldMkLst>
      </pc:sldChg>
      <pc:sldChg chg="modSp add mod">
        <pc:chgData name="Joyce Powell" userId="06cba869a8317fe6" providerId="LiveId" clId="{B4A6F024-371C-4172-99DA-D8FB115917D2}" dt="2020-09-20T17:44:57.565" v="1516" actId="208"/>
        <pc:sldMkLst>
          <pc:docMk/>
          <pc:sldMk cId="3624834669" sldId="262"/>
        </pc:sldMkLst>
        <pc:spChg chg="mod">
          <ac:chgData name="Joyce Powell" userId="06cba869a8317fe6" providerId="LiveId" clId="{B4A6F024-371C-4172-99DA-D8FB115917D2}" dt="2020-09-20T17:44:45.925" v="1513" actId="207"/>
          <ac:spMkLst>
            <pc:docMk/>
            <pc:sldMk cId="3624834669" sldId="262"/>
            <ac:spMk id="2" creationId="{57D55318-8098-45B0-B6AE-4A19DB69EAA7}"/>
          </ac:spMkLst>
        </pc:spChg>
        <pc:spChg chg="mod">
          <ac:chgData name="Joyce Powell" userId="06cba869a8317fe6" providerId="LiveId" clId="{B4A6F024-371C-4172-99DA-D8FB115917D2}" dt="2020-09-20T17:44:49.783" v="1514" actId="207"/>
          <ac:spMkLst>
            <pc:docMk/>
            <pc:sldMk cId="3624834669" sldId="262"/>
            <ac:spMk id="3" creationId="{23A4A3D3-FD21-4144-A888-E98988C1663A}"/>
          </ac:spMkLst>
        </pc:spChg>
        <pc:spChg chg="mod">
          <ac:chgData name="Joyce Powell" userId="06cba869a8317fe6" providerId="LiveId" clId="{B4A6F024-371C-4172-99DA-D8FB115917D2}" dt="2020-09-20T17:44:37.421" v="1512" actId="207"/>
          <ac:spMkLst>
            <pc:docMk/>
            <pc:sldMk cId="3624834669" sldId="262"/>
            <ac:spMk id="5" creationId="{65275B21-D3B3-4C54-8B13-1B01BCE46C72}"/>
          </ac:spMkLst>
        </pc:spChg>
        <pc:picChg chg="mod">
          <ac:chgData name="Joyce Powell" userId="06cba869a8317fe6" providerId="LiveId" clId="{B4A6F024-371C-4172-99DA-D8FB115917D2}" dt="2020-09-20T17:44:57.565" v="1516" actId="208"/>
          <ac:picMkLst>
            <pc:docMk/>
            <pc:sldMk cId="3624834669" sldId="262"/>
            <ac:picMk id="6" creationId="{A290B68A-77AC-4A4C-AEF8-D1E8819D2E53}"/>
          </ac:picMkLst>
        </pc:picChg>
      </pc:sldChg>
      <pc:sldChg chg="modSp new mod">
        <pc:chgData name="Joyce Powell" userId="06cba869a8317fe6" providerId="LiveId" clId="{B4A6F024-371C-4172-99DA-D8FB115917D2}" dt="2020-09-20T17:40:40.975" v="1464" actId="207"/>
        <pc:sldMkLst>
          <pc:docMk/>
          <pc:sldMk cId="1490961769" sldId="263"/>
        </pc:sldMkLst>
        <pc:spChg chg="mod">
          <ac:chgData name="Joyce Powell" userId="06cba869a8317fe6" providerId="LiveId" clId="{B4A6F024-371C-4172-99DA-D8FB115917D2}" dt="2020-09-20T17:39:20.951" v="1450" actId="207"/>
          <ac:spMkLst>
            <pc:docMk/>
            <pc:sldMk cId="1490961769" sldId="263"/>
            <ac:spMk id="2" creationId="{633F3461-A616-4EBD-A700-7FF3032826CE}"/>
          </ac:spMkLst>
        </pc:spChg>
        <pc:spChg chg="mod">
          <ac:chgData name="Joyce Powell" userId="06cba869a8317fe6" providerId="LiveId" clId="{B4A6F024-371C-4172-99DA-D8FB115917D2}" dt="2020-09-20T17:40:40.975" v="1464" actId="207"/>
          <ac:spMkLst>
            <pc:docMk/>
            <pc:sldMk cId="1490961769" sldId="263"/>
            <ac:spMk id="3" creationId="{E0B6D018-2FAC-464C-A571-EBA76AE93EC1}"/>
          </ac:spMkLst>
        </pc:spChg>
      </pc:sldChg>
      <pc:sldChg chg="modSp add mod">
        <pc:chgData name="Joyce Powell" userId="06cba869a8317fe6" providerId="LiveId" clId="{B4A6F024-371C-4172-99DA-D8FB115917D2}" dt="2020-09-20T17:45:39.864" v="1521" actId="208"/>
        <pc:sldMkLst>
          <pc:docMk/>
          <pc:sldMk cId="1257244635" sldId="264"/>
        </pc:sldMkLst>
        <pc:spChg chg="mod">
          <ac:chgData name="Joyce Powell" userId="06cba869a8317fe6" providerId="LiveId" clId="{B4A6F024-371C-4172-99DA-D8FB115917D2}" dt="2020-09-20T17:45:15.118" v="1517" actId="207"/>
          <ac:spMkLst>
            <pc:docMk/>
            <pc:sldMk cId="1257244635" sldId="264"/>
            <ac:spMk id="2" creationId="{57D55318-8098-45B0-B6AE-4A19DB69EAA7}"/>
          </ac:spMkLst>
        </pc:spChg>
        <pc:spChg chg="mod">
          <ac:chgData name="Joyce Powell" userId="06cba869a8317fe6" providerId="LiveId" clId="{B4A6F024-371C-4172-99DA-D8FB115917D2}" dt="2020-09-20T17:45:21.077" v="1518" actId="207"/>
          <ac:spMkLst>
            <pc:docMk/>
            <pc:sldMk cId="1257244635" sldId="264"/>
            <ac:spMk id="3" creationId="{23A4A3D3-FD21-4144-A888-E98988C1663A}"/>
          </ac:spMkLst>
        </pc:spChg>
        <pc:spChg chg="mod">
          <ac:chgData name="Joyce Powell" userId="06cba869a8317fe6" providerId="LiveId" clId="{B4A6F024-371C-4172-99DA-D8FB115917D2}" dt="2020-09-20T17:45:27.478" v="1519" actId="207"/>
          <ac:spMkLst>
            <pc:docMk/>
            <pc:sldMk cId="1257244635" sldId="264"/>
            <ac:spMk id="5" creationId="{65275B21-D3B3-4C54-8B13-1B01BCE46C72}"/>
          </ac:spMkLst>
        </pc:spChg>
        <pc:picChg chg="mod">
          <ac:chgData name="Joyce Powell" userId="06cba869a8317fe6" providerId="LiveId" clId="{B4A6F024-371C-4172-99DA-D8FB115917D2}" dt="2020-09-20T17:45:39.864" v="1521" actId="208"/>
          <ac:picMkLst>
            <pc:docMk/>
            <pc:sldMk cId="1257244635" sldId="264"/>
            <ac:picMk id="6" creationId="{A290B68A-77AC-4A4C-AEF8-D1E8819D2E53}"/>
          </ac:picMkLst>
        </pc:picChg>
      </pc:sldChg>
      <pc:sldChg chg="addSp delSp modSp add mod modClrScheme delDesignElem chgLayout">
        <pc:chgData name="Joyce Powell" userId="06cba869a8317fe6" providerId="LiveId" clId="{B4A6F024-371C-4172-99DA-D8FB115917D2}" dt="2020-09-20T17:46:28.685" v="1530" actId="20577"/>
        <pc:sldMkLst>
          <pc:docMk/>
          <pc:sldMk cId="1392250842" sldId="265"/>
        </pc:sldMkLst>
        <pc:spChg chg="mod ord">
          <ac:chgData name="Joyce Powell" userId="06cba869a8317fe6" providerId="LiveId" clId="{B4A6F024-371C-4172-99DA-D8FB115917D2}" dt="2020-09-20T17:45:51.196" v="1522" actId="207"/>
          <ac:spMkLst>
            <pc:docMk/>
            <pc:sldMk cId="1392250842" sldId="265"/>
            <ac:spMk id="2" creationId="{57D55318-8098-45B0-B6AE-4A19DB69EAA7}"/>
          </ac:spMkLst>
        </pc:spChg>
        <pc:spChg chg="mod">
          <ac:chgData name="Joyce Powell" userId="06cba869a8317fe6" providerId="LiveId" clId="{B4A6F024-371C-4172-99DA-D8FB115917D2}" dt="2020-09-20T17:45:55.745" v="1523" actId="207"/>
          <ac:spMkLst>
            <pc:docMk/>
            <pc:sldMk cId="1392250842" sldId="265"/>
            <ac:spMk id="3" creationId="{23A4A3D3-FD21-4144-A888-E98988C1663A}"/>
          </ac:spMkLst>
        </pc:spChg>
        <pc:spChg chg="mod ord">
          <ac:chgData name="Joyce Powell" userId="06cba869a8317fe6" providerId="LiveId" clId="{B4A6F024-371C-4172-99DA-D8FB115917D2}" dt="2020-09-20T17:46:28.685" v="1530" actId="20577"/>
          <ac:spMkLst>
            <pc:docMk/>
            <pc:sldMk cId="1392250842" sldId="265"/>
            <ac:spMk id="5" creationId="{65275B21-D3B3-4C54-8B13-1B01BCE46C72}"/>
          </ac:spMkLst>
        </pc:spChg>
        <pc:spChg chg="add del">
          <ac:chgData name="Joyce Powell" userId="06cba869a8317fe6" providerId="LiveId" clId="{B4A6F024-371C-4172-99DA-D8FB115917D2}" dt="2020-09-19T17:21:31.092" v="453" actId="700"/>
          <ac:spMkLst>
            <pc:docMk/>
            <pc:sldMk cId="1392250842" sldId="265"/>
            <ac:spMk id="24" creationId="{35C3D674-3D59-4E93-80CA-0C0A9095E816}"/>
          </ac:spMkLst>
        </pc:spChg>
        <pc:spChg chg="add del">
          <ac:chgData name="Joyce Powell" userId="06cba869a8317fe6" providerId="LiveId" clId="{B4A6F024-371C-4172-99DA-D8FB115917D2}" dt="2020-09-19T17:21:31.092" v="453" actId="700"/>
          <ac:spMkLst>
            <pc:docMk/>
            <pc:sldMk cId="1392250842" sldId="265"/>
            <ac:spMk id="28" creationId="{EF2A81E1-BCBE-426B-8C09-33274E69409D}"/>
          </ac:spMkLst>
        </pc:spChg>
        <pc:picChg chg="mod">
          <ac:chgData name="Joyce Powell" userId="06cba869a8317fe6" providerId="LiveId" clId="{B4A6F024-371C-4172-99DA-D8FB115917D2}" dt="2020-09-20T17:46:13.229" v="1526" actId="208"/>
          <ac:picMkLst>
            <pc:docMk/>
            <pc:sldMk cId="1392250842" sldId="265"/>
            <ac:picMk id="6" creationId="{A290B68A-77AC-4A4C-AEF8-D1E8819D2E53}"/>
          </ac:picMkLst>
        </pc:picChg>
        <pc:picChg chg="add del">
          <ac:chgData name="Joyce Powell" userId="06cba869a8317fe6" providerId="LiveId" clId="{B4A6F024-371C-4172-99DA-D8FB115917D2}" dt="2020-09-19T17:21:31.092" v="453" actId="700"/>
          <ac:picMkLst>
            <pc:docMk/>
            <pc:sldMk cId="1392250842" sldId="265"/>
            <ac:picMk id="30" creationId="{39D1DDD4-5BB3-45BA-B9B3-06B62299AD79}"/>
          </ac:picMkLst>
        </pc:picChg>
        <pc:cxnChg chg="add del">
          <ac:chgData name="Joyce Powell" userId="06cba869a8317fe6" providerId="LiveId" clId="{B4A6F024-371C-4172-99DA-D8FB115917D2}" dt="2020-09-19T17:21:31.092" v="453" actId="700"/>
          <ac:cxnSpMkLst>
            <pc:docMk/>
            <pc:sldMk cId="1392250842" sldId="265"/>
            <ac:cxnSpMk id="26" creationId="{C884B8F8-FDC9-498B-9960-5D7260AFCB03}"/>
          </ac:cxnSpMkLst>
        </pc:cxnChg>
        <pc:cxnChg chg="add del">
          <ac:chgData name="Joyce Powell" userId="06cba869a8317fe6" providerId="LiveId" clId="{B4A6F024-371C-4172-99DA-D8FB115917D2}" dt="2020-09-19T17:21:31.092" v="453" actId="700"/>
          <ac:cxnSpMkLst>
            <pc:docMk/>
            <pc:sldMk cId="1392250842" sldId="265"/>
            <ac:cxnSpMk id="32" creationId="{A24DAE64-2302-42EA-8239-F2F0775CA5AD}"/>
          </ac:cxnSpMkLst>
        </pc:cxnChg>
      </pc:sldChg>
      <pc:sldChg chg="addSp delSp modSp new mod setBg">
        <pc:chgData name="Joyce Powell" userId="06cba869a8317fe6" providerId="LiveId" clId="{B4A6F024-371C-4172-99DA-D8FB115917D2}" dt="2020-09-20T17:47:59.028" v="1569" actId="20577"/>
        <pc:sldMkLst>
          <pc:docMk/>
          <pc:sldMk cId="2499142447" sldId="266"/>
        </pc:sldMkLst>
        <pc:spChg chg="mod">
          <ac:chgData name="Joyce Powell" userId="06cba869a8317fe6" providerId="LiveId" clId="{B4A6F024-371C-4172-99DA-D8FB115917D2}" dt="2020-09-20T17:47:34.848" v="1541" actId="207"/>
          <ac:spMkLst>
            <pc:docMk/>
            <pc:sldMk cId="2499142447" sldId="266"/>
            <ac:spMk id="2" creationId="{21A6658D-5EE7-42CB-8359-3F98427D7534}"/>
          </ac:spMkLst>
        </pc:spChg>
        <pc:spChg chg="add del">
          <ac:chgData name="Joyce Powell" userId="06cba869a8317fe6" providerId="LiveId" clId="{B4A6F024-371C-4172-99DA-D8FB115917D2}" dt="2020-09-19T17:26:19.850" v="478"/>
          <ac:spMkLst>
            <pc:docMk/>
            <pc:sldMk cId="2499142447" sldId="266"/>
            <ac:spMk id="3" creationId="{9B3117F0-D7E1-4BA4-8FEF-1F1585199A07}"/>
          </ac:spMkLst>
        </pc:spChg>
        <pc:spChg chg="add mod">
          <ac:chgData name="Joyce Powell" userId="06cba869a8317fe6" providerId="LiveId" clId="{B4A6F024-371C-4172-99DA-D8FB115917D2}" dt="2020-09-19T17:38:33.384" v="842" actId="1076"/>
          <ac:spMkLst>
            <pc:docMk/>
            <pc:sldMk cId="2499142447" sldId="266"/>
            <ac:spMk id="5" creationId="{50E0862A-6636-4FDC-92B2-1A2E49ACFC39}"/>
          </ac:spMkLst>
        </pc:spChg>
        <pc:spChg chg="add del mod">
          <ac:chgData name="Joyce Powell" userId="06cba869a8317fe6" providerId="LiveId" clId="{B4A6F024-371C-4172-99DA-D8FB115917D2}" dt="2020-09-19T17:25:15.067" v="477" actId="931"/>
          <ac:spMkLst>
            <pc:docMk/>
            <pc:sldMk cId="2499142447" sldId="266"/>
            <ac:spMk id="6" creationId="{4DA91278-4C20-436E-A34F-34A779545ACE}"/>
          </ac:spMkLst>
        </pc:spChg>
        <pc:spChg chg="add del">
          <ac:chgData name="Joyce Powell" userId="06cba869a8317fe6" providerId="LiveId" clId="{B4A6F024-371C-4172-99DA-D8FB115917D2}" dt="2020-09-19T17:26:49.023" v="501" actId="21"/>
          <ac:spMkLst>
            <pc:docMk/>
            <pc:sldMk cId="2499142447" sldId="266"/>
            <ac:spMk id="8" creationId="{BB64F69D-C3E0-4CA1-B776-6774DAFCD6A5}"/>
          </ac:spMkLst>
        </pc:spChg>
        <pc:spChg chg="add del">
          <ac:chgData name="Joyce Powell" userId="06cba869a8317fe6" providerId="LiveId" clId="{B4A6F024-371C-4172-99DA-D8FB115917D2}" dt="2020-09-19T17:25:13.700" v="475" actId="26606"/>
          <ac:spMkLst>
            <pc:docMk/>
            <pc:sldMk cId="2499142447" sldId="266"/>
            <ac:spMk id="11" creationId="{1CE580D1-F917-4567-AFB4-99AA9B52ADF0}"/>
          </ac:spMkLst>
        </pc:spChg>
        <pc:spChg chg="add del">
          <ac:chgData name="Joyce Powell" userId="06cba869a8317fe6" providerId="LiveId" clId="{B4A6F024-371C-4172-99DA-D8FB115917D2}" dt="2020-09-19T17:25:13.700" v="475" actId="26606"/>
          <ac:spMkLst>
            <pc:docMk/>
            <pc:sldMk cId="2499142447" sldId="266"/>
            <ac:spMk id="19" creationId="{EC17D08F-2133-44A9-B28C-CB29928FA8D9}"/>
          </ac:spMkLst>
        </pc:spChg>
        <pc:spChg chg="add del">
          <ac:chgData name="Joyce Powell" userId="06cba869a8317fe6" providerId="LiveId" clId="{B4A6F024-371C-4172-99DA-D8FB115917D2}" dt="2020-09-19T17:25:13.700" v="475" actId="26606"/>
          <ac:spMkLst>
            <pc:docMk/>
            <pc:sldMk cId="2499142447" sldId="266"/>
            <ac:spMk id="21" creationId="{0CC36881-E309-4C41-8B5B-203AADC15FF6}"/>
          </ac:spMkLst>
        </pc:spChg>
        <pc:grpChg chg="add del">
          <ac:chgData name="Joyce Powell" userId="06cba869a8317fe6" providerId="LiveId" clId="{B4A6F024-371C-4172-99DA-D8FB115917D2}" dt="2020-09-19T17:25:13.700" v="475" actId="26606"/>
          <ac:grpSpMkLst>
            <pc:docMk/>
            <pc:sldMk cId="2499142447" sldId="266"/>
            <ac:grpSpMk id="25" creationId="{AED92372-F778-4E96-9E90-4E63BAF3CAD3}"/>
          </ac:grpSpMkLst>
        </pc:grpChg>
        <pc:graphicFrameChg chg="add mod modGraphic">
          <ac:chgData name="Joyce Powell" userId="06cba869a8317fe6" providerId="LiveId" clId="{B4A6F024-371C-4172-99DA-D8FB115917D2}" dt="2020-09-20T17:47:59.028" v="1569" actId="20577"/>
          <ac:graphicFrameMkLst>
            <pc:docMk/>
            <pc:sldMk cId="2499142447" sldId="266"/>
            <ac:graphicFrameMk id="7" creationId="{053185B7-344C-4B0C-AD0B-28015B172BE9}"/>
          </ac:graphicFrameMkLst>
        </pc:graphicFrameChg>
        <pc:picChg chg="add del mod">
          <ac:chgData name="Joyce Powell" userId="06cba869a8317fe6" providerId="LiveId" clId="{B4A6F024-371C-4172-99DA-D8FB115917D2}" dt="2020-09-19T17:25:15.067" v="477" actId="931"/>
          <ac:picMkLst>
            <pc:docMk/>
            <pc:sldMk cId="2499142447" sldId="266"/>
            <ac:picMk id="5" creationId="{724EE2DA-65A6-4AEF-BAC1-B6077C4C304B}"/>
          </ac:picMkLst>
        </pc:picChg>
        <pc:picChg chg="add del">
          <ac:chgData name="Joyce Powell" userId="06cba869a8317fe6" providerId="LiveId" clId="{B4A6F024-371C-4172-99DA-D8FB115917D2}" dt="2020-09-19T17:25:13.700" v="475" actId="26606"/>
          <ac:picMkLst>
            <pc:docMk/>
            <pc:sldMk cId="2499142447" sldId="266"/>
            <ac:picMk id="13" creationId="{1F5620B8-A2D8-4568-B566-F0453A0D9167}"/>
          </ac:picMkLst>
        </pc:picChg>
        <pc:picChg chg="add del">
          <ac:chgData name="Joyce Powell" userId="06cba869a8317fe6" providerId="LiveId" clId="{B4A6F024-371C-4172-99DA-D8FB115917D2}" dt="2020-09-19T17:25:13.700" v="475" actId="26606"/>
          <ac:picMkLst>
            <pc:docMk/>
            <pc:sldMk cId="2499142447" sldId="266"/>
            <ac:picMk id="29" creationId="{4B61EBEC-D0CA-456C-98A6-EDA1AC9FB0D6}"/>
          </ac:picMkLst>
        </pc:picChg>
        <pc:cxnChg chg="add del">
          <ac:chgData name="Joyce Powell" userId="06cba869a8317fe6" providerId="LiveId" clId="{B4A6F024-371C-4172-99DA-D8FB115917D2}" dt="2020-09-19T17:25:13.700" v="475" actId="26606"/>
          <ac:cxnSpMkLst>
            <pc:docMk/>
            <pc:sldMk cId="2499142447" sldId="266"/>
            <ac:cxnSpMk id="15" creationId="{1C7D2BA4-4B7A-4596-8BCC-5CF715423894}"/>
          </ac:cxnSpMkLst>
        </pc:cxnChg>
        <pc:cxnChg chg="add del">
          <ac:chgData name="Joyce Powell" userId="06cba869a8317fe6" providerId="LiveId" clId="{B4A6F024-371C-4172-99DA-D8FB115917D2}" dt="2020-09-19T17:25:13.700" v="475" actId="26606"/>
          <ac:cxnSpMkLst>
            <pc:docMk/>
            <pc:sldMk cId="2499142447" sldId="266"/>
            <ac:cxnSpMk id="17" creationId="{4977F1E1-2B6F-4BB6-899F-67D8764D83C5}"/>
          </ac:cxnSpMkLst>
        </pc:cxnChg>
        <pc:cxnChg chg="add del">
          <ac:chgData name="Joyce Powell" userId="06cba869a8317fe6" providerId="LiveId" clId="{B4A6F024-371C-4172-99DA-D8FB115917D2}" dt="2020-09-19T17:25:13.700" v="475" actId="26606"/>
          <ac:cxnSpMkLst>
            <pc:docMk/>
            <pc:sldMk cId="2499142447" sldId="266"/>
            <ac:cxnSpMk id="23" creationId="{84F2C6A8-7D46-49EA-860B-0F0B0208436C}"/>
          </ac:cxnSpMkLst>
        </pc:cxnChg>
        <pc:cxnChg chg="add del">
          <ac:chgData name="Joyce Powell" userId="06cba869a8317fe6" providerId="LiveId" clId="{B4A6F024-371C-4172-99DA-D8FB115917D2}" dt="2020-09-19T17:25:13.700" v="475" actId="26606"/>
          <ac:cxnSpMkLst>
            <pc:docMk/>
            <pc:sldMk cId="2499142447" sldId="266"/>
            <ac:cxnSpMk id="31" creationId="{718A71EB-D327-4458-85FB-26336B2BA01B}"/>
          </ac:cxnSpMkLst>
        </pc:cxnChg>
      </pc:sldChg>
      <pc:sldChg chg="addSp delSp modSp new mod ord">
        <pc:chgData name="Joyce Powell" userId="06cba869a8317fe6" providerId="LiveId" clId="{B4A6F024-371C-4172-99DA-D8FB115917D2}" dt="2020-09-20T17:47:24.179" v="1540" actId="14100"/>
        <pc:sldMkLst>
          <pc:docMk/>
          <pc:sldMk cId="3475482372" sldId="267"/>
        </pc:sldMkLst>
        <pc:spChg chg="add mod">
          <ac:chgData name="Joyce Powell" userId="06cba869a8317fe6" providerId="LiveId" clId="{B4A6F024-371C-4172-99DA-D8FB115917D2}" dt="2020-09-20T17:46:58.798" v="1533" actId="14100"/>
          <ac:spMkLst>
            <pc:docMk/>
            <pc:sldMk cId="3475482372" sldId="267"/>
            <ac:spMk id="6" creationId="{DEDFF27A-3A26-4BA4-B98A-2E2BE8DAE6F9}"/>
          </ac:spMkLst>
        </pc:spChg>
        <pc:spChg chg="add del mod">
          <ac:chgData name="Joyce Powell" userId="06cba869a8317fe6" providerId="LiveId" clId="{B4A6F024-371C-4172-99DA-D8FB115917D2}" dt="2020-09-20T17:47:10.871" v="1536" actId="207"/>
          <ac:spMkLst>
            <pc:docMk/>
            <pc:sldMk cId="3475482372" sldId="267"/>
            <ac:spMk id="7" creationId="{8174B5CF-6EFA-452F-AD22-4A338A12095C}"/>
          </ac:spMkLst>
        </pc:spChg>
        <pc:spChg chg="add mod">
          <ac:chgData name="Joyce Powell" userId="06cba869a8317fe6" providerId="LiveId" clId="{B4A6F024-371C-4172-99DA-D8FB115917D2}" dt="2020-09-20T17:47:04.673" v="1534" actId="207"/>
          <ac:spMkLst>
            <pc:docMk/>
            <pc:sldMk cId="3475482372" sldId="267"/>
            <ac:spMk id="9" creationId="{EBF95BD2-10A6-4AA5-AD22-62B71C0E850D}"/>
          </ac:spMkLst>
        </pc:spChg>
        <pc:spChg chg="add mod">
          <ac:chgData name="Joyce Powell" userId="06cba869a8317fe6" providerId="LiveId" clId="{B4A6F024-371C-4172-99DA-D8FB115917D2}" dt="2020-09-20T17:47:15.083" v="1537" actId="207"/>
          <ac:spMkLst>
            <pc:docMk/>
            <pc:sldMk cId="3475482372" sldId="267"/>
            <ac:spMk id="11" creationId="{A0839925-0BA7-48DD-85FE-3D2A519FD033}"/>
          </ac:spMkLst>
        </pc:spChg>
        <pc:picChg chg="add mod">
          <ac:chgData name="Joyce Powell" userId="06cba869a8317fe6" providerId="LiveId" clId="{B4A6F024-371C-4172-99DA-D8FB115917D2}" dt="2020-09-20T17:47:24.179" v="1540" actId="14100"/>
          <ac:picMkLst>
            <pc:docMk/>
            <pc:sldMk cId="3475482372" sldId="267"/>
            <ac:picMk id="3" creationId="{773FF67B-1C71-4CFB-93C2-9937049A879A}"/>
          </ac:picMkLst>
        </pc:picChg>
        <pc:picChg chg="add del mod">
          <ac:chgData name="Joyce Powell" userId="06cba869a8317fe6" providerId="LiveId" clId="{B4A6F024-371C-4172-99DA-D8FB115917D2}" dt="2020-09-20T17:25:08.312" v="1209" actId="21"/>
          <ac:picMkLst>
            <pc:docMk/>
            <pc:sldMk cId="3475482372" sldId="267"/>
            <ac:picMk id="5" creationId="{FF4C4167-9973-4756-A447-DC0C5CB60869}"/>
          </ac:picMkLst>
        </pc:picChg>
        <pc:picChg chg="add mod">
          <ac:chgData name="Joyce Powell" userId="06cba869a8317fe6" providerId="LiveId" clId="{B4A6F024-371C-4172-99DA-D8FB115917D2}" dt="2020-09-20T17:27:19.986" v="1228" actId="1076"/>
          <ac:picMkLst>
            <pc:docMk/>
            <pc:sldMk cId="3475482372" sldId="267"/>
            <ac:picMk id="13" creationId="{AB61FD81-2D2C-4D35-9D7C-F9EC6F32CBB0}"/>
          </ac:picMkLst>
        </pc:picChg>
        <pc:picChg chg="add mod">
          <ac:chgData name="Joyce Powell" userId="06cba869a8317fe6" providerId="LiveId" clId="{B4A6F024-371C-4172-99DA-D8FB115917D2}" dt="2020-09-20T17:27:13.097" v="1227" actId="1440"/>
          <ac:picMkLst>
            <pc:docMk/>
            <pc:sldMk cId="3475482372" sldId="267"/>
            <ac:picMk id="1026" creationId="{84A934A7-37CA-4352-9520-8C05A51BC1DD}"/>
          </ac:picMkLst>
        </pc:picChg>
      </pc:sldChg>
      <pc:sldChg chg="addSp modSp new mod">
        <pc:chgData name="Joyce Powell" userId="06cba869a8317fe6" providerId="LiveId" clId="{B4A6F024-371C-4172-99DA-D8FB115917D2}" dt="2020-09-20T17:48:23.116" v="1571" actId="20577"/>
        <pc:sldMkLst>
          <pc:docMk/>
          <pc:sldMk cId="2534602196" sldId="268"/>
        </pc:sldMkLst>
        <pc:spChg chg="add mod">
          <ac:chgData name="Joyce Powell" userId="06cba869a8317fe6" providerId="LiveId" clId="{B4A6F024-371C-4172-99DA-D8FB115917D2}" dt="2020-09-20T17:48:23.116" v="1571" actId="20577"/>
          <ac:spMkLst>
            <pc:docMk/>
            <pc:sldMk cId="2534602196" sldId="268"/>
            <ac:spMk id="2" creationId="{C2EB5184-041A-456B-9989-DE25AD44032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9/20/2020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9/20/2020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9/20/2020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50B5DED-C3C5-4B01-8AC3-3EE8CDF88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9645F163-EAE9-4EBE-BD11-7103BAE2A5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chemeClr val="bg1"/>
          </a:solidFill>
          <a:ln w="22225">
            <a:solidFill>
              <a:srgbClr val="5D98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A sign on the side of a building&#10;&#10;Description automatically generated">
            <a:extLst>
              <a:ext uri="{FF2B5EF4-FFF2-40B4-BE49-F238E27FC236}">
                <a16:creationId xmlns:a16="http://schemas.microsoft.com/office/drawing/2014/main" id="{F96805FF-67AD-47B4-A490-2E159205FAD6}"/>
              </a:ext>
            </a:extLst>
          </p:cNvPr>
          <p:cNvPicPr>
            <a:picLocks noChangeAspect="1"/>
          </p:cNvPicPr>
          <p:nvPr/>
        </p:nvPicPr>
        <p:blipFill rotWithShape="1">
          <a:blip r:embed="rId2"/>
          <a:srcRect t="10978" r="1" b="20907"/>
          <a:stretch/>
        </p:blipFill>
        <p:spPr>
          <a:xfrm>
            <a:off x="643467" y="643467"/>
            <a:ext cx="10905066" cy="5571066"/>
          </a:xfrm>
          <a:prstGeom prst="rect">
            <a:avLst/>
          </a:prstGeom>
        </p:spPr>
      </p:pic>
    </p:spTree>
    <p:extLst>
      <p:ext uri="{BB962C8B-B14F-4D97-AF65-F5344CB8AC3E}">
        <p14:creationId xmlns:p14="http://schemas.microsoft.com/office/powerpoint/2010/main" val="2983630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sign&#10;&#10;Description automatically generated">
            <a:extLst>
              <a:ext uri="{FF2B5EF4-FFF2-40B4-BE49-F238E27FC236}">
                <a16:creationId xmlns:a16="http://schemas.microsoft.com/office/drawing/2014/main" id="{773FF67B-1C71-4CFB-93C2-9937049A879A}"/>
              </a:ext>
            </a:extLst>
          </p:cNvPr>
          <p:cNvPicPr>
            <a:picLocks noChangeAspect="1"/>
          </p:cNvPicPr>
          <p:nvPr/>
        </p:nvPicPr>
        <p:blipFill>
          <a:blip r:embed="rId2">
            <a:alphaModFix/>
            <a:extLst>
              <a:ext uri="{BEBA8EAE-BF5A-486C-A8C5-ECC9F3942E4B}">
                <a14:imgProps xmlns:a14="http://schemas.microsoft.com/office/drawing/2010/main">
                  <a14:imgLayer r:embed="rId3">
                    <a14:imgEffect>
                      <a14:colorTemperature colorTemp="7200"/>
                    </a14:imgEffect>
                  </a14:imgLayer>
                </a14:imgProps>
              </a:ext>
            </a:extLst>
          </a:blip>
          <a:stretch>
            <a:fillRect/>
          </a:stretch>
        </p:blipFill>
        <p:spPr>
          <a:xfrm>
            <a:off x="8994993" y="2411665"/>
            <a:ext cx="2527519" cy="252751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TextBox 5">
            <a:extLst>
              <a:ext uri="{FF2B5EF4-FFF2-40B4-BE49-F238E27FC236}">
                <a16:creationId xmlns:a16="http://schemas.microsoft.com/office/drawing/2014/main" id="{DEDFF27A-3A26-4BA4-B98A-2E2BE8DAE6F9}"/>
              </a:ext>
            </a:extLst>
          </p:cNvPr>
          <p:cNvSpPr txBox="1"/>
          <p:nvPr/>
        </p:nvSpPr>
        <p:spPr>
          <a:xfrm>
            <a:off x="184558" y="485192"/>
            <a:ext cx="10846965" cy="1569660"/>
          </a:xfrm>
          <a:prstGeom prst="rect">
            <a:avLst/>
          </a:prstGeom>
          <a:noFill/>
        </p:spPr>
        <p:txBody>
          <a:bodyPr wrap="square" rtlCol="0">
            <a:spAutoFit/>
          </a:bodyPr>
          <a:lstStyle/>
          <a:p>
            <a:pPr algn="ctr"/>
            <a:r>
              <a:rPr lang="en-US" sz="3200" dirty="0">
                <a:solidFill>
                  <a:srgbClr val="663300"/>
                </a:solidFill>
              </a:rPr>
              <a:t>We require ALL members and guest to following the Safety Protocols Below.  These protocols will help to ensure our safe &amp; healthy return to the church building.</a:t>
            </a:r>
          </a:p>
        </p:txBody>
      </p:sp>
      <p:sp>
        <p:nvSpPr>
          <p:cNvPr id="7" name="TextBox 6">
            <a:extLst>
              <a:ext uri="{FF2B5EF4-FFF2-40B4-BE49-F238E27FC236}">
                <a16:creationId xmlns:a16="http://schemas.microsoft.com/office/drawing/2014/main" id="{8174B5CF-6EFA-452F-AD22-4A338A12095C}"/>
              </a:ext>
            </a:extLst>
          </p:cNvPr>
          <p:cNvSpPr txBox="1"/>
          <p:nvPr/>
        </p:nvSpPr>
        <p:spPr>
          <a:xfrm>
            <a:off x="373225" y="2411666"/>
            <a:ext cx="914400" cy="707886"/>
          </a:xfrm>
          <a:prstGeom prst="rect">
            <a:avLst/>
          </a:prstGeom>
          <a:noFill/>
        </p:spPr>
        <p:txBody>
          <a:bodyPr wrap="square" rtlCol="0">
            <a:spAutoFit/>
          </a:bodyPr>
          <a:lstStyle/>
          <a:p>
            <a:r>
              <a:rPr lang="en-US" sz="4000" dirty="0">
                <a:solidFill>
                  <a:srgbClr val="663300"/>
                </a:solidFill>
              </a:rPr>
              <a:t>1.</a:t>
            </a:r>
          </a:p>
        </p:txBody>
      </p:sp>
      <p:sp>
        <p:nvSpPr>
          <p:cNvPr id="9" name="TextBox 8">
            <a:extLst>
              <a:ext uri="{FF2B5EF4-FFF2-40B4-BE49-F238E27FC236}">
                <a16:creationId xmlns:a16="http://schemas.microsoft.com/office/drawing/2014/main" id="{EBF95BD2-10A6-4AA5-AD22-62B71C0E850D}"/>
              </a:ext>
            </a:extLst>
          </p:cNvPr>
          <p:cNvSpPr txBox="1"/>
          <p:nvPr/>
        </p:nvSpPr>
        <p:spPr>
          <a:xfrm>
            <a:off x="4500466" y="2503522"/>
            <a:ext cx="914400" cy="707886"/>
          </a:xfrm>
          <a:prstGeom prst="rect">
            <a:avLst/>
          </a:prstGeom>
          <a:noFill/>
        </p:spPr>
        <p:txBody>
          <a:bodyPr wrap="square" rtlCol="0">
            <a:spAutoFit/>
          </a:bodyPr>
          <a:lstStyle/>
          <a:p>
            <a:r>
              <a:rPr lang="en-US" sz="4000" dirty="0">
                <a:solidFill>
                  <a:srgbClr val="663300"/>
                </a:solidFill>
              </a:rPr>
              <a:t>2.</a:t>
            </a:r>
          </a:p>
        </p:txBody>
      </p:sp>
      <p:sp>
        <p:nvSpPr>
          <p:cNvPr id="11" name="TextBox 10">
            <a:extLst>
              <a:ext uri="{FF2B5EF4-FFF2-40B4-BE49-F238E27FC236}">
                <a16:creationId xmlns:a16="http://schemas.microsoft.com/office/drawing/2014/main" id="{A0839925-0BA7-48DD-85FE-3D2A519FD033}"/>
              </a:ext>
            </a:extLst>
          </p:cNvPr>
          <p:cNvSpPr txBox="1"/>
          <p:nvPr/>
        </p:nvSpPr>
        <p:spPr>
          <a:xfrm>
            <a:off x="8338459" y="2416437"/>
            <a:ext cx="914400" cy="707886"/>
          </a:xfrm>
          <a:prstGeom prst="rect">
            <a:avLst/>
          </a:prstGeom>
          <a:noFill/>
        </p:spPr>
        <p:txBody>
          <a:bodyPr wrap="square" rtlCol="0">
            <a:spAutoFit/>
          </a:bodyPr>
          <a:lstStyle/>
          <a:p>
            <a:r>
              <a:rPr lang="en-US" sz="4000" dirty="0">
                <a:solidFill>
                  <a:srgbClr val="663300"/>
                </a:solidFill>
              </a:rPr>
              <a:t>3.</a:t>
            </a:r>
          </a:p>
        </p:txBody>
      </p:sp>
      <p:pic>
        <p:nvPicPr>
          <p:cNvPr id="13" name="Picture 12" descr="A close up of text on a black background&#10;&#10;Description automatically generated">
            <a:extLst>
              <a:ext uri="{FF2B5EF4-FFF2-40B4-BE49-F238E27FC236}">
                <a16:creationId xmlns:a16="http://schemas.microsoft.com/office/drawing/2014/main" id="{AB61FD81-2D2C-4D35-9D7C-F9EC6F32CBB0}"/>
              </a:ext>
            </a:extLst>
          </p:cNvPr>
          <p:cNvPicPr>
            <a:picLocks noChangeAspect="1"/>
          </p:cNvPicPr>
          <p:nvPr/>
        </p:nvPicPr>
        <p:blipFill>
          <a:blip r:embed="rId4"/>
          <a:stretch>
            <a:fillRect/>
          </a:stretch>
        </p:blipFill>
        <p:spPr>
          <a:xfrm>
            <a:off x="1085410" y="2423990"/>
            <a:ext cx="2343182" cy="2619375"/>
          </a:xfrm>
          <a:prstGeom prst="rect">
            <a:avLst/>
          </a:prstGeom>
        </p:spPr>
      </p:pic>
      <p:pic>
        <p:nvPicPr>
          <p:cNvPr id="1026" name="Picture 2" descr="Coronavirus (COVID-19) Safety Signs">
            <a:extLst>
              <a:ext uri="{FF2B5EF4-FFF2-40B4-BE49-F238E27FC236}">
                <a16:creationId xmlns:a16="http://schemas.microsoft.com/office/drawing/2014/main" id="{84A934A7-37CA-4352-9520-8C05A51BC1D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6363" y="2411666"/>
            <a:ext cx="2617366" cy="252751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5482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6658D-5EE7-42CB-8359-3F98427D7534}"/>
              </a:ext>
            </a:extLst>
          </p:cNvPr>
          <p:cNvSpPr>
            <a:spLocks noGrp="1"/>
          </p:cNvSpPr>
          <p:nvPr>
            <p:ph type="title"/>
          </p:nvPr>
        </p:nvSpPr>
        <p:spPr/>
        <p:txBody>
          <a:bodyPr>
            <a:noAutofit/>
          </a:bodyPr>
          <a:lstStyle/>
          <a:p>
            <a:pPr algn="ctr"/>
            <a:r>
              <a:rPr lang="en-US" sz="4000" dirty="0">
                <a:solidFill>
                  <a:srgbClr val="663300"/>
                </a:solidFill>
              </a:rPr>
              <a:t>SRCOC ON-LINE ZOOM CLASSES</a:t>
            </a:r>
            <a:br>
              <a:rPr lang="en-US" sz="4000" dirty="0">
                <a:solidFill>
                  <a:schemeClr val="accent1">
                    <a:lumMod val="50000"/>
                  </a:schemeClr>
                </a:solidFill>
              </a:rPr>
            </a:br>
            <a:endParaRPr lang="en-US" sz="4000" dirty="0">
              <a:solidFill>
                <a:schemeClr val="accent1">
                  <a:lumMod val="50000"/>
                </a:schemeClr>
              </a:solidFill>
            </a:endParaRPr>
          </a:p>
        </p:txBody>
      </p:sp>
      <p:graphicFrame>
        <p:nvGraphicFramePr>
          <p:cNvPr id="7" name="Content Placeholder 6">
            <a:extLst>
              <a:ext uri="{FF2B5EF4-FFF2-40B4-BE49-F238E27FC236}">
                <a16:creationId xmlns:a16="http://schemas.microsoft.com/office/drawing/2014/main" id="{053185B7-344C-4B0C-AD0B-28015B172BE9}"/>
              </a:ext>
            </a:extLst>
          </p:cNvPr>
          <p:cNvGraphicFramePr>
            <a:graphicFrameLocks noGrp="1"/>
          </p:cNvGraphicFramePr>
          <p:nvPr>
            <p:ph idx="1"/>
            <p:extLst>
              <p:ext uri="{D42A27DB-BD31-4B8C-83A1-F6EECF244321}">
                <p14:modId xmlns:p14="http://schemas.microsoft.com/office/powerpoint/2010/main" val="2646492158"/>
              </p:ext>
            </p:extLst>
          </p:nvPr>
        </p:nvGraphicFramePr>
        <p:xfrm>
          <a:off x="3632432" y="1853754"/>
          <a:ext cx="6652471" cy="4155006"/>
        </p:xfrm>
        <a:graphic>
          <a:graphicData uri="http://schemas.openxmlformats.org/drawingml/2006/table">
            <a:tbl>
              <a:tblPr firstRow="1" firstCol="1" bandRow="1">
                <a:tableStyleId>{5C22544A-7EE6-4342-B048-85BDC9FD1C3A}</a:tableStyleId>
              </a:tblPr>
              <a:tblGrid>
                <a:gridCol w="2535434">
                  <a:extLst>
                    <a:ext uri="{9D8B030D-6E8A-4147-A177-3AD203B41FA5}">
                      <a16:colId xmlns:a16="http://schemas.microsoft.com/office/drawing/2014/main" val="864264713"/>
                    </a:ext>
                  </a:extLst>
                </a:gridCol>
                <a:gridCol w="2189912">
                  <a:extLst>
                    <a:ext uri="{9D8B030D-6E8A-4147-A177-3AD203B41FA5}">
                      <a16:colId xmlns:a16="http://schemas.microsoft.com/office/drawing/2014/main" val="2835982699"/>
                    </a:ext>
                  </a:extLst>
                </a:gridCol>
                <a:gridCol w="1927125">
                  <a:extLst>
                    <a:ext uri="{9D8B030D-6E8A-4147-A177-3AD203B41FA5}">
                      <a16:colId xmlns:a16="http://schemas.microsoft.com/office/drawing/2014/main" val="3978953809"/>
                    </a:ext>
                  </a:extLst>
                </a:gridCol>
              </a:tblGrid>
              <a:tr h="369905">
                <a:tc>
                  <a:txBody>
                    <a:bodyPr/>
                    <a:lstStyle/>
                    <a:p>
                      <a:pPr marL="0" marR="0" algn="ctr">
                        <a:spcBef>
                          <a:spcPts val="0"/>
                        </a:spcBef>
                        <a:spcAft>
                          <a:spcPts val="0"/>
                        </a:spcAft>
                      </a:pPr>
                      <a:r>
                        <a:rPr lang="en-US" sz="1200" dirty="0">
                          <a:solidFill>
                            <a:srgbClr val="663300"/>
                          </a:solidFill>
                          <a:effectLst/>
                        </a:rPr>
                        <a:t> (WEEKLY/MONTHLY)</a:t>
                      </a:r>
                      <a:endParaRPr lang="en-US" sz="1200"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tc>
                  <a:txBody>
                    <a:bodyPr/>
                    <a:lstStyle/>
                    <a:p>
                      <a:pPr marL="0" marR="0" algn="ctr">
                        <a:spcBef>
                          <a:spcPts val="0"/>
                        </a:spcBef>
                        <a:spcAft>
                          <a:spcPts val="0"/>
                        </a:spcAft>
                      </a:pPr>
                      <a:r>
                        <a:rPr lang="en-US" sz="1200" dirty="0">
                          <a:solidFill>
                            <a:srgbClr val="663300"/>
                          </a:solidFill>
                          <a:effectLst/>
                        </a:rPr>
                        <a:t>ONLINE ZOOM BIBLE </a:t>
                      </a:r>
                      <a:endParaRPr lang="en-US" sz="1200"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tc>
                  <a:txBody>
                    <a:bodyPr/>
                    <a:lstStyle/>
                    <a:p>
                      <a:pPr marL="0" marR="0" algn="ctr">
                        <a:spcBef>
                          <a:spcPts val="0"/>
                        </a:spcBef>
                        <a:spcAft>
                          <a:spcPts val="0"/>
                        </a:spcAft>
                      </a:pPr>
                      <a:r>
                        <a:rPr lang="en-US" sz="1200" dirty="0">
                          <a:solidFill>
                            <a:srgbClr val="663300"/>
                          </a:solidFill>
                          <a:effectLst/>
                        </a:rPr>
                        <a:t>TEACHERS</a:t>
                      </a:r>
                      <a:endParaRPr lang="en-US" sz="1200"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3556030755"/>
                  </a:ext>
                </a:extLst>
              </a:tr>
              <a:tr h="365760">
                <a:tc>
                  <a:txBody>
                    <a:bodyPr/>
                    <a:lstStyle/>
                    <a:p>
                      <a:pPr marL="0" marR="0">
                        <a:spcBef>
                          <a:spcPts val="0"/>
                        </a:spcBef>
                        <a:spcAft>
                          <a:spcPts val="0"/>
                        </a:spcAft>
                      </a:pPr>
                      <a:r>
                        <a:rPr lang="en-US" sz="1200" dirty="0">
                          <a:solidFill>
                            <a:srgbClr val="663300"/>
                          </a:solidFill>
                          <a:effectLst/>
                        </a:rPr>
                        <a:t>Sunday Morning - Adults 9:30 AM</a:t>
                      </a:r>
                      <a:endParaRPr lang="en-US" sz="1200"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tc>
                  <a:txBody>
                    <a:bodyPr/>
                    <a:lstStyle/>
                    <a:p>
                      <a:pPr marL="0" marR="0">
                        <a:spcBef>
                          <a:spcPts val="0"/>
                        </a:spcBef>
                        <a:spcAft>
                          <a:spcPts val="0"/>
                        </a:spcAft>
                      </a:pPr>
                      <a:r>
                        <a:rPr lang="en-US" sz="1200" b="1" dirty="0">
                          <a:solidFill>
                            <a:srgbClr val="663300"/>
                          </a:solidFill>
                          <a:effectLst/>
                        </a:rPr>
                        <a:t>Study-Book of Ephesians</a:t>
                      </a:r>
                      <a:endParaRPr lang="en-US" sz="1200" b="1"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tc>
                  <a:txBody>
                    <a:bodyPr/>
                    <a:lstStyle/>
                    <a:p>
                      <a:pPr marL="0" marR="0">
                        <a:spcBef>
                          <a:spcPts val="0"/>
                        </a:spcBef>
                        <a:spcAft>
                          <a:spcPts val="0"/>
                        </a:spcAft>
                      </a:pPr>
                      <a:r>
                        <a:rPr lang="en-US" sz="1200" b="1" dirty="0">
                          <a:solidFill>
                            <a:srgbClr val="663300"/>
                          </a:solidFill>
                          <a:effectLst/>
                        </a:rPr>
                        <a:t>L. Johnson,                                240-691-9239</a:t>
                      </a:r>
                      <a:endParaRPr lang="en-US" sz="1200" b="1"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3965803431"/>
                  </a:ext>
                </a:extLst>
              </a:tr>
              <a:tr h="365760">
                <a:tc>
                  <a:txBody>
                    <a:bodyPr/>
                    <a:lstStyle/>
                    <a:p>
                      <a:pPr marL="0" marR="0">
                        <a:spcBef>
                          <a:spcPts val="0"/>
                        </a:spcBef>
                        <a:spcAft>
                          <a:spcPts val="0"/>
                        </a:spcAft>
                      </a:pPr>
                      <a:r>
                        <a:rPr lang="en-US" sz="1200" dirty="0">
                          <a:solidFill>
                            <a:srgbClr val="663300"/>
                          </a:solidFill>
                          <a:effectLst/>
                        </a:rPr>
                        <a:t>Sunday Morning-Youth 9:30 AM</a:t>
                      </a:r>
                      <a:endParaRPr lang="en-US" sz="1200"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tc>
                  <a:txBody>
                    <a:bodyPr/>
                    <a:lstStyle/>
                    <a:p>
                      <a:pPr marL="0" marR="0">
                        <a:spcBef>
                          <a:spcPts val="0"/>
                        </a:spcBef>
                        <a:spcAft>
                          <a:spcPts val="0"/>
                        </a:spcAft>
                      </a:pPr>
                      <a:r>
                        <a:rPr lang="en-US" sz="1200" b="1" dirty="0">
                          <a:solidFill>
                            <a:srgbClr val="663300"/>
                          </a:solidFill>
                          <a:effectLst/>
                        </a:rPr>
                        <a:t>Fundamentals of the Faith Children</a:t>
                      </a:r>
                      <a:endParaRPr lang="en-US" sz="1200" b="1"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tc>
                  <a:txBody>
                    <a:bodyPr/>
                    <a:lstStyle/>
                    <a:p>
                      <a:pPr marL="0" marR="0">
                        <a:spcBef>
                          <a:spcPts val="0"/>
                        </a:spcBef>
                        <a:spcAft>
                          <a:spcPts val="0"/>
                        </a:spcAft>
                      </a:pPr>
                      <a:r>
                        <a:rPr lang="en-US" sz="1200" b="1" dirty="0">
                          <a:solidFill>
                            <a:srgbClr val="663300"/>
                          </a:solidFill>
                          <a:effectLst/>
                        </a:rPr>
                        <a:t>Jaumale Sykes,                         240-353-0713</a:t>
                      </a:r>
                      <a:endParaRPr lang="en-US" sz="1200" b="1"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2945374057"/>
                  </a:ext>
                </a:extLst>
              </a:tr>
              <a:tr h="365760">
                <a:tc>
                  <a:txBody>
                    <a:bodyPr/>
                    <a:lstStyle/>
                    <a:p>
                      <a:pPr marL="0" marR="0">
                        <a:spcBef>
                          <a:spcPts val="0"/>
                        </a:spcBef>
                        <a:spcAft>
                          <a:spcPts val="0"/>
                        </a:spcAft>
                      </a:pPr>
                      <a:r>
                        <a:rPr lang="en-US" sz="1200" dirty="0">
                          <a:solidFill>
                            <a:srgbClr val="663300"/>
                          </a:solidFill>
                          <a:effectLst/>
                        </a:rPr>
                        <a:t>Monday Evenings 7-8:15 PM</a:t>
                      </a:r>
                      <a:endParaRPr lang="en-US" sz="1200"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tc>
                  <a:txBody>
                    <a:bodyPr/>
                    <a:lstStyle/>
                    <a:p>
                      <a:pPr marL="0" marR="0">
                        <a:spcBef>
                          <a:spcPts val="0"/>
                        </a:spcBef>
                        <a:spcAft>
                          <a:spcPts val="0"/>
                        </a:spcAft>
                      </a:pPr>
                      <a:r>
                        <a:rPr lang="en-US" sz="1200" b="1" dirty="0">
                          <a:solidFill>
                            <a:srgbClr val="663300"/>
                          </a:solidFill>
                          <a:effectLst/>
                        </a:rPr>
                        <a:t>Fundamentals of the Faith Adults</a:t>
                      </a:r>
                      <a:endParaRPr lang="en-US" sz="1200" b="1"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tc>
                  <a:txBody>
                    <a:bodyPr/>
                    <a:lstStyle/>
                    <a:p>
                      <a:pPr marL="0" marR="0">
                        <a:spcBef>
                          <a:spcPts val="0"/>
                        </a:spcBef>
                        <a:spcAft>
                          <a:spcPts val="0"/>
                        </a:spcAft>
                      </a:pPr>
                      <a:r>
                        <a:rPr lang="en-US" sz="1200" b="1" dirty="0">
                          <a:solidFill>
                            <a:srgbClr val="663300"/>
                          </a:solidFill>
                          <a:effectLst/>
                        </a:rPr>
                        <a:t>Eric Sykes,                              240-603-7070</a:t>
                      </a:r>
                      <a:endParaRPr lang="en-US" sz="1200" b="1"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3309812885"/>
                  </a:ext>
                </a:extLst>
              </a:tr>
              <a:tr h="365760">
                <a:tc>
                  <a:txBody>
                    <a:bodyPr/>
                    <a:lstStyle/>
                    <a:p>
                      <a:pPr marL="0" marR="0">
                        <a:spcBef>
                          <a:spcPts val="0"/>
                        </a:spcBef>
                        <a:spcAft>
                          <a:spcPts val="0"/>
                        </a:spcAft>
                      </a:pPr>
                      <a:r>
                        <a:rPr lang="en-US" sz="1200" dirty="0">
                          <a:solidFill>
                            <a:srgbClr val="663300"/>
                          </a:solidFill>
                          <a:effectLst/>
                        </a:rPr>
                        <a:t>Tuesday Evenings 7 – 8:00 PM</a:t>
                      </a:r>
                      <a:endParaRPr lang="en-US" sz="1200"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tc>
                  <a:txBody>
                    <a:bodyPr/>
                    <a:lstStyle/>
                    <a:p>
                      <a:pPr marL="0" marR="0">
                        <a:spcBef>
                          <a:spcPts val="0"/>
                        </a:spcBef>
                        <a:spcAft>
                          <a:spcPts val="0"/>
                        </a:spcAft>
                      </a:pPr>
                      <a:r>
                        <a:rPr lang="en-US" sz="1200" b="1" dirty="0">
                          <a:solidFill>
                            <a:srgbClr val="663300"/>
                          </a:solidFill>
                          <a:effectLst/>
                        </a:rPr>
                        <a:t>Ladies Bible Study – Worship </a:t>
                      </a:r>
                      <a:endParaRPr lang="en-US" sz="1200" b="1"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tc>
                  <a:txBody>
                    <a:bodyPr/>
                    <a:lstStyle/>
                    <a:p>
                      <a:pPr marL="0" marR="0">
                        <a:spcBef>
                          <a:spcPts val="0"/>
                        </a:spcBef>
                        <a:spcAft>
                          <a:spcPts val="0"/>
                        </a:spcAft>
                      </a:pPr>
                      <a:r>
                        <a:rPr lang="en-US" sz="1200" b="1" dirty="0">
                          <a:solidFill>
                            <a:srgbClr val="663300"/>
                          </a:solidFill>
                          <a:effectLst/>
                        </a:rPr>
                        <a:t>Evelyn Redic,                            301-751-2447</a:t>
                      </a:r>
                      <a:endParaRPr lang="en-US" sz="1200" b="1"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1169047585"/>
                  </a:ext>
                </a:extLst>
              </a:tr>
              <a:tr h="365760">
                <a:tc>
                  <a:txBody>
                    <a:bodyPr/>
                    <a:lstStyle/>
                    <a:p>
                      <a:pPr marL="0" marR="0">
                        <a:spcBef>
                          <a:spcPts val="0"/>
                        </a:spcBef>
                        <a:spcAft>
                          <a:spcPts val="0"/>
                        </a:spcAft>
                      </a:pPr>
                      <a:r>
                        <a:rPr lang="en-US" sz="1200" dirty="0">
                          <a:solidFill>
                            <a:srgbClr val="663300"/>
                          </a:solidFill>
                          <a:effectLst/>
                        </a:rPr>
                        <a:t>Wednesday Evenings – Adults 7 PM</a:t>
                      </a:r>
                      <a:endParaRPr lang="en-US" sz="1200"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tc>
                  <a:txBody>
                    <a:bodyPr/>
                    <a:lstStyle/>
                    <a:p>
                      <a:pPr marL="0" marR="0">
                        <a:spcBef>
                          <a:spcPts val="0"/>
                        </a:spcBef>
                        <a:spcAft>
                          <a:spcPts val="0"/>
                        </a:spcAft>
                      </a:pPr>
                      <a:r>
                        <a:rPr lang="en-US" sz="1200" b="1" dirty="0">
                          <a:solidFill>
                            <a:srgbClr val="663300"/>
                          </a:solidFill>
                          <a:effectLst/>
                        </a:rPr>
                        <a:t>Study – Book of Ephesians</a:t>
                      </a:r>
                      <a:endParaRPr lang="en-US" sz="1200" b="1"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tc>
                  <a:txBody>
                    <a:bodyPr/>
                    <a:lstStyle/>
                    <a:p>
                      <a:pPr marL="0" marR="0">
                        <a:spcBef>
                          <a:spcPts val="0"/>
                        </a:spcBef>
                        <a:spcAft>
                          <a:spcPts val="0"/>
                        </a:spcAft>
                      </a:pPr>
                      <a:r>
                        <a:rPr lang="en-US" sz="1200" b="1" dirty="0">
                          <a:solidFill>
                            <a:srgbClr val="663300"/>
                          </a:solidFill>
                          <a:effectLst/>
                        </a:rPr>
                        <a:t>L. Johnson,                      240-691-9239</a:t>
                      </a:r>
                      <a:endParaRPr lang="en-US" sz="1200" b="1"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1265239220"/>
                  </a:ext>
                </a:extLst>
              </a:tr>
              <a:tr h="365760">
                <a:tc>
                  <a:txBody>
                    <a:bodyPr/>
                    <a:lstStyle/>
                    <a:p>
                      <a:pPr marL="0" marR="0">
                        <a:spcBef>
                          <a:spcPts val="0"/>
                        </a:spcBef>
                        <a:spcAft>
                          <a:spcPts val="0"/>
                        </a:spcAft>
                      </a:pPr>
                      <a:r>
                        <a:rPr lang="en-US" sz="1200" dirty="0">
                          <a:solidFill>
                            <a:srgbClr val="663300"/>
                          </a:solidFill>
                          <a:effectLst/>
                        </a:rPr>
                        <a:t>Thursday Evenings – New Converts </a:t>
                      </a:r>
                      <a:endParaRPr lang="en-US" sz="1200"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tc>
                  <a:txBody>
                    <a:bodyPr/>
                    <a:lstStyle/>
                    <a:p>
                      <a:pPr marL="0" marR="0">
                        <a:spcBef>
                          <a:spcPts val="0"/>
                        </a:spcBef>
                        <a:spcAft>
                          <a:spcPts val="0"/>
                        </a:spcAft>
                      </a:pPr>
                      <a:r>
                        <a:rPr lang="en-US" sz="1200" b="1" dirty="0">
                          <a:solidFill>
                            <a:srgbClr val="663300"/>
                          </a:solidFill>
                          <a:effectLst/>
                        </a:rPr>
                        <a:t>Christian Evidences – 6 PM</a:t>
                      </a:r>
                      <a:endParaRPr lang="en-US" sz="1200" b="1"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tc>
                  <a:txBody>
                    <a:bodyPr/>
                    <a:lstStyle/>
                    <a:p>
                      <a:pPr marL="0" marR="0">
                        <a:spcBef>
                          <a:spcPts val="0"/>
                        </a:spcBef>
                        <a:spcAft>
                          <a:spcPts val="0"/>
                        </a:spcAft>
                      </a:pPr>
                      <a:r>
                        <a:rPr lang="en-US" sz="1200" b="1" dirty="0">
                          <a:solidFill>
                            <a:srgbClr val="663300"/>
                          </a:solidFill>
                          <a:effectLst/>
                        </a:rPr>
                        <a:t>Eric Sykes,                            240-603-7070</a:t>
                      </a:r>
                      <a:endParaRPr lang="en-US" sz="1200" b="1"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3096135894"/>
                  </a:ext>
                </a:extLst>
              </a:tr>
              <a:tr h="365760">
                <a:tc>
                  <a:txBody>
                    <a:bodyPr/>
                    <a:lstStyle/>
                    <a:p>
                      <a:pPr marL="0" marR="0">
                        <a:spcBef>
                          <a:spcPts val="0"/>
                        </a:spcBef>
                        <a:spcAft>
                          <a:spcPts val="0"/>
                        </a:spcAft>
                      </a:pPr>
                      <a:r>
                        <a:rPr lang="en-US" sz="1200" dirty="0">
                          <a:solidFill>
                            <a:srgbClr val="663300"/>
                          </a:solidFill>
                          <a:effectLst/>
                        </a:rPr>
                        <a:t>Thursday Evenings – Youth 7 PM</a:t>
                      </a:r>
                      <a:endParaRPr lang="en-US" sz="1200"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tc>
                  <a:txBody>
                    <a:bodyPr/>
                    <a:lstStyle/>
                    <a:p>
                      <a:pPr marL="0" marR="0">
                        <a:spcBef>
                          <a:spcPts val="0"/>
                        </a:spcBef>
                        <a:spcAft>
                          <a:spcPts val="0"/>
                        </a:spcAft>
                      </a:pPr>
                      <a:r>
                        <a:rPr lang="en-US" sz="1200" b="1" dirty="0">
                          <a:solidFill>
                            <a:srgbClr val="663300"/>
                          </a:solidFill>
                          <a:effectLst/>
                        </a:rPr>
                        <a:t>Christian Evidences</a:t>
                      </a:r>
                      <a:endParaRPr lang="en-US" sz="1200" b="1"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tc>
                  <a:txBody>
                    <a:bodyPr/>
                    <a:lstStyle/>
                    <a:p>
                      <a:pPr marL="0" marR="0">
                        <a:spcBef>
                          <a:spcPts val="0"/>
                        </a:spcBef>
                        <a:spcAft>
                          <a:spcPts val="0"/>
                        </a:spcAft>
                      </a:pPr>
                      <a:r>
                        <a:rPr lang="en-US" sz="1200" b="1" dirty="0">
                          <a:solidFill>
                            <a:srgbClr val="663300"/>
                          </a:solidFill>
                          <a:effectLst/>
                        </a:rPr>
                        <a:t>Jaumale Sykes,                     240-353-0713</a:t>
                      </a:r>
                      <a:endParaRPr lang="en-US" sz="1200" b="1"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2849036797"/>
                  </a:ext>
                </a:extLst>
              </a:tr>
              <a:tr h="365760">
                <a:tc>
                  <a:txBody>
                    <a:bodyPr/>
                    <a:lstStyle/>
                    <a:p>
                      <a:pPr marL="0" marR="0">
                        <a:spcBef>
                          <a:spcPts val="0"/>
                        </a:spcBef>
                        <a:spcAft>
                          <a:spcPts val="0"/>
                        </a:spcAft>
                      </a:pPr>
                      <a:r>
                        <a:rPr lang="en-US" sz="1200" dirty="0">
                          <a:solidFill>
                            <a:srgbClr val="663300"/>
                          </a:solidFill>
                          <a:effectLst/>
                        </a:rPr>
                        <a:t>Friday Evenings 7-8:15 PM</a:t>
                      </a:r>
                      <a:endParaRPr lang="en-US" sz="1200"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tc>
                  <a:txBody>
                    <a:bodyPr/>
                    <a:lstStyle/>
                    <a:p>
                      <a:pPr marL="0" marR="0">
                        <a:spcBef>
                          <a:spcPts val="0"/>
                        </a:spcBef>
                        <a:spcAft>
                          <a:spcPts val="0"/>
                        </a:spcAft>
                      </a:pPr>
                      <a:r>
                        <a:rPr lang="en-US" sz="1200" b="1" dirty="0">
                          <a:solidFill>
                            <a:srgbClr val="663300"/>
                          </a:solidFill>
                          <a:effectLst/>
                        </a:rPr>
                        <a:t>Denominational Doctrines</a:t>
                      </a:r>
                      <a:endParaRPr lang="en-US" sz="1200" b="1"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tc>
                  <a:txBody>
                    <a:bodyPr/>
                    <a:lstStyle/>
                    <a:p>
                      <a:pPr marL="0" marR="0">
                        <a:spcBef>
                          <a:spcPts val="0"/>
                        </a:spcBef>
                        <a:spcAft>
                          <a:spcPts val="0"/>
                        </a:spcAft>
                      </a:pPr>
                      <a:r>
                        <a:rPr lang="en-US" sz="1200" b="1" dirty="0">
                          <a:solidFill>
                            <a:srgbClr val="663300"/>
                          </a:solidFill>
                          <a:effectLst/>
                        </a:rPr>
                        <a:t>Eric Sykes,                           240-603-7070</a:t>
                      </a:r>
                      <a:endParaRPr lang="en-US" sz="1200" b="1"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3433891599"/>
                  </a:ext>
                </a:extLst>
              </a:tr>
              <a:tr h="400394">
                <a:tc>
                  <a:txBody>
                    <a:bodyPr/>
                    <a:lstStyle/>
                    <a:p>
                      <a:pPr marL="0" marR="0">
                        <a:spcBef>
                          <a:spcPts val="0"/>
                        </a:spcBef>
                        <a:spcAft>
                          <a:spcPts val="0"/>
                        </a:spcAft>
                      </a:pPr>
                      <a:r>
                        <a:rPr lang="en-US" sz="1200" dirty="0">
                          <a:solidFill>
                            <a:srgbClr val="663300"/>
                          </a:solidFill>
                          <a:effectLst/>
                        </a:rPr>
                        <a:t>Saturday: Oct 17, 2020 –11:00 AM</a:t>
                      </a:r>
                      <a:endParaRPr lang="en-US" sz="1200"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tc>
                  <a:txBody>
                    <a:bodyPr/>
                    <a:lstStyle/>
                    <a:p>
                      <a:pPr marL="0" marR="0">
                        <a:spcBef>
                          <a:spcPts val="0"/>
                        </a:spcBef>
                        <a:spcAft>
                          <a:spcPts val="0"/>
                        </a:spcAft>
                      </a:pPr>
                      <a:r>
                        <a:rPr lang="en-US" sz="1200" b="1" dirty="0">
                          <a:solidFill>
                            <a:srgbClr val="663300"/>
                          </a:solidFill>
                          <a:effectLst/>
                        </a:rPr>
                        <a:t>Ladies Ministry Monthly Class</a:t>
                      </a:r>
                      <a:endParaRPr lang="en-US" sz="1200" b="1"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tc>
                  <a:txBody>
                    <a:bodyPr/>
                    <a:lstStyle/>
                    <a:p>
                      <a:pPr marL="0" marR="0">
                        <a:spcBef>
                          <a:spcPts val="0"/>
                        </a:spcBef>
                        <a:spcAft>
                          <a:spcPts val="0"/>
                        </a:spcAft>
                      </a:pPr>
                      <a:r>
                        <a:rPr lang="en-US" sz="1200" b="1" dirty="0">
                          <a:solidFill>
                            <a:srgbClr val="663300"/>
                          </a:solidFill>
                          <a:effectLst/>
                        </a:rPr>
                        <a:t>Sandy Sykes,                       240-871-7142</a:t>
                      </a:r>
                      <a:endParaRPr lang="en-US" sz="1200" b="1"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3022616"/>
                  </a:ext>
                </a:extLst>
              </a:tr>
              <a:tr h="458627">
                <a:tc>
                  <a:txBody>
                    <a:bodyPr/>
                    <a:lstStyle/>
                    <a:p>
                      <a:pPr marL="0" marR="0">
                        <a:spcBef>
                          <a:spcPts val="0"/>
                        </a:spcBef>
                        <a:spcAft>
                          <a:spcPts val="0"/>
                        </a:spcAft>
                      </a:pPr>
                      <a:r>
                        <a:rPr lang="en-US" sz="1200" dirty="0">
                          <a:solidFill>
                            <a:srgbClr val="663300"/>
                          </a:solidFill>
                          <a:effectLst/>
                        </a:rPr>
                        <a:t>Friday Evening: Oct 23, 2020 - 7:00 PM</a:t>
                      </a:r>
                      <a:endParaRPr lang="en-US" sz="1200"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tc>
                  <a:txBody>
                    <a:bodyPr/>
                    <a:lstStyle/>
                    <a:p>
                      <a:pPr marL="0" marR="0">
                        <a:spcBef>
                          <a:spcPts val="0"/>
                        </a:spcBef>
                        <a:spcAft>
                          <a:spcPts val="0"/>
                        </a:spcAft>
                      </a:pPr>
                      <a:r>
                        <a:rPr lang="en-US" sz="1200" b="1" dirty="0">
                          <a:solidFill>
                            <a:srgbClr val="663300"/>
                          </a:solidFill>
                          <a:effectLst/>
                        </a:rPr>
                        <a:t>Men’s Business Meeting </a:t>
                      </a:r>
                      <a:endParaRPr lang="en-US" sz="1200" b="1"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tc>
                  <a:txBody>
                    <a:bodyPr/>
                    <a:lstStyle/>
                    <a:p>
                      <a:pPr marL="0" marR="0">
                        <a:spcBef>
                          <a:spcPts val="0"/>
                        </a:spcBef>
                        <a:spcAft>
                          <a:spcPts val="0"/>
                        </a:spcAft>
                      </a:pPr>
                      <a:r>
                        <a:rPr lang="en-US" sz="1100" b="1" dirty="0">
                          <a:solidFill>
                            <a:srgbClr val="663300"/>
                          </a:solidFill>
                          <a:effectLst/>
                        </a:rPr>
                        <a:t> James Redic  240-691-9237</a:t>
                      </a:r>
                    </a:p>
                    <a:p>
                      <a:pPr marL="0" marR="0">
                        <a:spcBef>
                          <a:spcPts val="0"/>
                        </a:spcBef>
                        <a:spcAft>
                          <a:spcPts val="0"/>
                        </a:spcAft>
                      </a:pPr>
                      <a:r>
                        <a:rPr lang="en-US" sz="1100" b="1" dirty="0">
                          <a:solidFill>
                            <a:srgbClr val="663300"/>
                          </a:solidFill>
                          <a:effectLst/>
                        </a:rPr>
                        <a:t>Bill Davis 240-691-9238</a:t>
                      </a:r>
                      <a:endParaRPr lang="en-US" sz="1100" b="1" dirty="0">
                        <a:solidFill>
                          <a:srgbClr val="663300"/>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val="2492411344"/>
                  </a:ext>
                </a:extLst>
              </a:tr>
            </a:tbl>
          </a:graphicData>
        </a:graphic>
      </p:graphicFrame>
      <p:sp>
        <p:nvSpPr>
          <p:cNvPr id="5" name="TextBox 4">
            <a:extLst>
              <a:ext uri="{FF2B5EF4-FFF2-40B4-BE49-F238E27FC236}">
                <a16:creationId xmlns:a16="http://schemas.microsoft.com/office/drawing/2014/main" id="{50E0862A-6636-4FDC-92B2-1A2E49ACFC39}"/>
              </a:ext>
            </a:extLst>
          </p:cNvPr>
          <p:cNvSpPr txBox="1"/>
          <p:nvPr/>
        </p:nvSpPr>
        <p:spPr>
          <a:xfrm>
            <a:off x="3286388" y="6136168"/>
            <a:ext cx="6102990" cy="646331"/>
          </a:xfrm>
          <a:prstGeom prst="rect">
            <a:avLst/>
          </a:prstGeom>
          <a:noFill/>
        </p:spPr>
        <p:txBody>
          <a:bodyPr wrap="square">
            <a:spAutoFit/>
          </a:bodyPr>
          <a:lstStyle/>
          <a:p>
            <a:pPr marL="0" marR="0" algn="ctr">
              <a:spcBef>
                <a:spcPts val="1200"/>
              </a:spcBef>
              <a:spcAft>
                <a:spcPts val="0"/>
              </a:spcAft>
            </a:pPr>
            <a:r>
              <a:rPr lang="en-US" b="1" dirty="0">
                <a:solidFill>
                  <a:srgbClr val="EBE9E5"/>
                </a:solidFill>
                <a:effectLst/>
                <a:latin typeface="Calibri" panose="020F0502020204030204" pitchFamily="34" charset="0"/>
                <a:ea typeface="Times New Roman" panose="02020603050405020304" pitchFamily="18" charset="0"/>
              </a:rPr>
              <a:t>SRCOC PRAYER CALL: Monday – Saturday at 9:30 A.M.                              To join the call:  Dial: 805-309-2350 and enter ID 4331113#</a:t>
            </a:r>
            <a:endParaRPr lang="en-US" dirty="0">
              <a:solidFill>
                <a:srgbClr val="EBE9E5"/>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99142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2EB5184-041A-456B-9989-DE25AD440327}"/>
              </a:ext>
            </a:extLst>
          </p:cNvPr>
          <p:cNvSpPr txBox="1"/>
          <p:nvPr/>
        </p:nvSpPr>
        <p:spPr>
          <a:xfrm>
            <a:off x="922789" y="117445"/>
            <a:ext cx="10578517" cy="5724644"/>
          </a:xfrm>
          <a:prstGeom prst="rect">
            <a:avLst/>
          </a:prstGeom>
          <a:noFill/>
        </p:spPr>
        <p:txBody>
          <a:bodyPr wrap="square" rtlCol="0">
            <a:spAutoFit/>
          </a:bodyPr>
          <a:lstStyle/>
          <a:p>
            <a:pPr algn="ctr"/>
            <a:r>
              <a:rPr lang="en-US" dirty="0"/>
              <a:t> </a:t>
            </a:r>
            <a:r>
              <a:rPr lang="en-US" sz="5400" dirty="0">
                <a:solidFill>
                  <a:srgbClr val="663300"/>
                </a:solidFill>
              </a:rPr>
              <a:t>Please feel free to ask any questions or express any concerns!</a:t>
            </a:r>
          </a:p>
          <a:p>
            <a:pPr algn="ctr"/>
            <a:endParaRPr lang="en-US" sz="5400" dirty="0">
              <a:solidFill>
                <a:srgbClr val="663300"/>
              </a:solidFill>
            </a:endParaRPr>
          </a:p>
          <a:p>
            <a:pPr algn="ctr"/>
            <a:endParaRPr lang="en-US" sz="5400" dirty="0">
              <a:solidFill>
                <a:srgbClr val="663300"/>
              </a:solidFill>
            </a:endParaRPr>
          </a:p>
          <a:p>
            <a:pPr algn="ctr"/>
            <a:r>
              <a:rPr lang="en-US" sz="5400" dirty="0">
                <a:solidFill>
                  <a:srgbClr val="663300"/>
                </a:solidFill>
              </a:rPr>
              <a:t>Thank you</a:t>
            </a:r>
          </a:p>
          <a:p>
            <a:pPr algn="ctr"/>
            <a:r>
              <a:rPr lang="en-US" sz="4800" dirty="0">
                <a:solidFill>
                  <a:srgbClr val="663300"/>
                </a:solidFill>
              </a:rPr>
              <a:t>Suitland Road Church of Christ Leadership Team</a:t>
            </a:r>
          </a:p>
        </p:txBody>
      </p:sp>
    </p:spTree>
    <p:extLst>
      <p:ext uri="{BB962C8B-B14F-4D97-AF65-F5344CB8AC3E}">
        <p14:creationId xmlns:p14="http://schemas.microsoft.com/office/powerpoint/2010/main" val="2534602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2A0A0-3ACE-41E7-9BA5-16512C7849AD}"/>
              </a:ext>
            </a:extLst>
          </p:cNvPr>
          <p:cNvSpPr>
            <a:spLocks noGrp="1"/>
          </p:cNvSpPr>
          <p:nvPr>
            <p:ph type="ctrTitle"/>
          </p:nvPr>
        </p:nvSpPr>
        <p:spPr>
          <a:xfrm>
            <a:off x="2015108" y="122790"/>
            <a:ext cx="8637073" cy="2541431"/>
          </a:xfrm>
        </p:spPr>
        <p:txBody>
          <a:bodyPr>
            <a:normAutofit/>
          </a:bodyPr>
          <a:lstStyle/>
          <a:p>
            <a:pPr algn="ctr"/>
            <a:r>
              <a:rPr lang="en-US" sz="6000" dirty="0">
                <a:solidFill>
                  <a:srgbClr val="663300"/>
                </a:solidFill>
              </a:rPr>
              <a:t>Suitland Road Church of Christ</a:t>
            </a:r>
          </a:p>
        </p:txBody>
      </p:sp>
      <p:sp>
        <p:nvSpPr>
          <p:cNvPr id="3" name="Subtitle 2">
            <a:extLst>
              <a:ext uri="{FF2B5EF4-FFF2-40B4-BE49-F238E27FC236}">
                <a16:creationId xmlns:a16="http://schemas.microsoft.com/office/drawing/2014/main" id="{CD3BC391-994B-4D09-959D-D43868027EE3}"/>
              </a:ext>
            </a:extLst>
          </p:cNvPr>
          <p:cNvSpPr>
            <a:spLocks noGrp="1"/>
          </p:cNvSpPr>
          <p:nvPr>
            <p:ph type="subTitle" idx="1"/>
          </p:nvPr>
        </p:nvSpPr>
        <p:spPr/>
        <p:txBody>
          <a:bodyPr>
            <a:noAutofit/>
          </a:bodyPr>
          <a:lstStyle/>
          <a:p>
            <a:pPr algn="ctr"/>
            <a:r>
              <a:rPr lang="en-US" sz="3600" dirty="0">
                <a:solidFill>
                  <a:srgbClr val="663300"/>
                </a:solidFill>
              </a:rPr>
              <a:t>Congregational Zoom Meeting</a:t>
            </a:r>
          </a:p>
          <a:p>
            <a:pPr algn="ctr"/>
            <a:r>
              <a:rPr lang="en-US" sz="3600" dirty="0">
                <a:solidFill>
                  <a:srgbClr val="663300"/>
                </a:solidFill>
              </a:rPr>
              <a:t>Wednesday, September 23, 2020  @7 PM</a:t>
            </a:r>
          </a:p>
        </p:txBody>
      </p:sp>
    </p:spTree>
    <p:extLst>
      <p:ext uri="{BB962C8B-B14F-4D97-AF65-F5344CB8AC3E}">
        <p14:creationId xmlns:p14="http://schemas.microsoft.com/office/powerpoint/2010/main" val="706976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F3461-A616-4EBD-A700-7FF3032826CE}"/>
              </a:ext>
            </a:extLst>
          </p:cNvPr>
          <p:cNvSpPr>
            <a:spLocks noGrp="1"/>
          </p:cNvSpPr>
          <p:nvPr>
            <p:ph type="title"/>
          </p:nvPr>
        </p:nvSpPr>
        <p:spPr/>
        <p:txBody>
          <a:bodyPr/>
          <a:lstStyle/>
          <a:p>
            <a:pPr algn="ctr"/>
            <a:r>
              <a:rPr lang="en-US" dirty="0">
                <a:solidFill>
                  <a:srgbClr val="663300"/>
                </a:solidFill>
              </a:rPr>
              <a:t>Message from the leadership</a:t>
            </a:r>
          </a:p>
        </p:txBody>
      </p:sp>
      <p:sp>
        <p:nvSpPr>
          <p:cNvPr id="3" name="Content Placeholder 2">
            <a:extLst>
              <a:ext uri="{FF2B5EF4-FFF2-40B4-BE49-F238E27FC236}">
                <a16:creationId xmlns:a16="http://schemas.microsoft.com/office/drawing/2014/main" id="{E0B6D018-2FAC-464C-A571-EBA76AE93EC1}"/>
              </a:ext>
            </a:extLst>
          </p:cNvPr>
          <p:cNvSpPr>
            <a:spLocks noGrp="1"/>
          </p:cNvSpPr>
          <p:nvPr>
            <p:ph idx="1"/>
          </p:nvPr>
        </p:nvSpPr>
        <p:spPr/>
        <p:txBody>
          <a:bodyPr/>
          <a:lstStyle/>
          <a:p>
            <a:pPr marL="0" indent="0">
              <a:buNone/>
            </a:pPr>
            <a:r>
              <a:rPr lang="en-US" sz="1800" dirty="0">
                <a:solidFill>
                  <a:srgbClr val="663300"/>
                </a:solidFill>
                <a:effectLst/>
                <a:latin typeface="Berlin Sans FB" panose="020E0602020502020306" pitchFamily="34" charset="0"/>
                <a:ea typeface="Times New Roman" panose="02020603050405020304" pitchFamily="18" charset="0"/>
              </a:rPr>
              <a:t>The State of Maryland has lifted some of the restrictions for gatherings. We are all aware that  </a:t>
            </a:r>
            <a:r>
              <a:rPr lang="en-US" sz="1800" dirty="0">
                <a:solidFill>
                  <a:srgbClr val="663300"/>
                </a:solidFill>
                <a:latin typeface="Berlin Sans FB" panose="020E0602020502020306" pitchFamily="34" charset="0"/>
                <a:ea typeface="Times New Roman" panose="02020603050405020304" pitchFamily="18" charset="0"/>
              </a:rPr>
              <a:t>t</a:t>
            </a:r>
            <a:r>
              <a:rPr lang="en-US" sz="1800" dirty="0">
                <a:solidFill>
                  <a:srgbClr val="663300"/>
                </a:solidFill>
                <a:effectLst/>
                <a:latin typeface="Berlin Sans FB" panose="020E0602020502020306" pitchFamily="34" charset="0"/>
                <a:ea typeface="Times New Roman" panose="02020603050405020304" pitchFamily="18" charset="0"/>
              </a:rPr>
              <a:t>hese are challenging times this virus continues to spread. We have carefully researched, planned and implemented various safety protocols and practices to ensure a healthy and safe return to Worship Service at the building. We will continue to adhere to safe and healthy practices for all. We will continue to monitor and track the CDC, State of Maryland, and news regarding the COVID-19 virus. We are committed to make the necessary changes and adjustments. We pray that as members of the congregation we will all work together in love as we adjust to these new protocols and practices.</a:t>
            </a:r>
          </a:p>
          <a:p>
            <a:pPr marL="0" indent="0">
              <a:buNone/>
            </a:pPr>
            <a:endParaRPr lang="en-US" sz="1800" dirty="0">
              <a:solidFill>
                <a:srgbClr val="663300"/>
              </a:solidFill>
              <a:latin typeface="Berlin Sans FB" panose="020E0602020502020306" pitchFamily="34" charset="0"/>
              <a:ea typeface="Times New Roman" panose="02020603050405020304" pitchFamily="18" charset="0"/>
            </a:endParaRPr>
          </a:p>
          <a:p>
            <a:pPr marL="0" indent="0" algn="ctr">
              <a:buNone/>
            </a:pPr>
            <a:r>
              <a:rPr lang="en-US" sz="1800" dirty="0">
                <a:solidFill>
                  <a:srgbClr val="663300"/>
                </a:solidFill>
                <a:latin typeface="Berlin Sans FB" panose="020E0602020502020306" pitchFamily="34" charset="0"/>
                <a:ea typeface="Times New Roman" panose="02020603050405020304" pitchFamily="18" charset="0"/>
              </a:rPr>
              <a:t>Thank you</a:t>
            </a:r>
            <a:endParaRPr lang="en-US" sz="1800" dirty="0">
              <a:solidFill>
                <a:srgbClr val="663300"/>
              </a:solidFill>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490961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35C3D674-3D59-4E93-80CA-0C0A9095E8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Connector 25">
            <a:extLst>
              <a:ext uri="{FF2B5EF4-FFF2-40B4-BE49-F238E27FC236}">
                <a16:creationId xmlns:a16="http://schemas.microsoft.com/office/drawing/2014/main" id="{C884B8F8-FDC9-498B-9960-5D7260AFC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417737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57D55318-8098-45B0-B6AE-4A19DB69EAA7}"/>
              </a:ext>
            </a:extLst>
          </p:cNvPr>
          <p:cNvSpPr>
            <a:spLocks noGrp="1"/>
          </p:cNvSpPr>
          <p:nvPr>
            <p:ph type="title"/>
          </p:nvPr>
        </p:nvSpPr>
        <p:spPr>
          <a:xfrm>
            <a:off x="1454758" y="797853"/>
            <a:ext cx="4176511" cy="1049235"/>
          </a:xfrm>
        </p:spPr>
        <p:txBody>
          <a:bodyPr>
            <a:normAutofit/>
          </a:bodyPr>
          <a:lstStyle/>
          <a:p>
            <a:r>
              <a:rPr lang="en-US" dirty="0">
                <a:solidFill>
                  <a:srgbClr val="663300"/>
                </a:solidFill>
              </a:rPr>
              <a:t>Reopening plans</a:t>
            </a:r>
          </a:p>
        </p:txBody>
      </p:sp>
      <p:sp>
        <p:nvSpPr>
          <p:cNvPr id="28" name="Rectangle 27">
            <a:extLst>
              <a:ext uri="{FF2B5EF4-FFF2-40B4-BE49-F238E27FC236}">
                <a16:creationId xmlns:a16="http://schemas.microsoft.com/office/drawing/2014/main" id="{EF2A81E1-BCBE-426B-8C09-33274E694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5" name="Content Placeholder 4">
            <a:extLst>
              <a:ext uri="{FF2B5EF4-FFF2-40B4-BE49-F238E27FC236}">
                <a16:creationId xmlns:a16="http://schemas.microsoft.com/office/drawing/2014/main" id="{65275B21-D3B3-4C54-8B13-1B01BCE46C72}"/>
              </a:ext>
            </a:extLst>
          </p:cNvPr>
          <p:cNvSpPr>
            <a:spLocks noGrp="1"/>
          </p:cNvSpPr>
          <p:nvPr>
            <p:ph idx="1"/>
          </p:nvPr>
        </p:nvSpPr>
        <p:spPr>
          <a:xfrm>
            <a:off x="578840" y="2015732"/>
            <a:ext cx="5044953" cy="3450613"/>
          </a:xfrm>
        </p:spPr>
        <p:txBody>
          <a:bodyPr>
            <a:normAutofit/>
          </a:bodyPr>
          <a:lstStyle/>
          <a:p>
            <a:pPr marL="0" indent="0" algn="ctr">
              <a:buNone/>
            </a:pPr>
            <a:r>
              <a:rPr lang="en-US" sz="3200" dirty="0">
                <a:solidFill>
                  <a:srgbClr val="663300"/>
                </a:solidFill>
              </a:rPr>
              <a:t>DATE</a:t>
            </a:r>
          </a:p>
          <a:p>
            <a:pPr marL="0" indent="0" algn="ctr">
              <a:buNone/>
            </a:pPr>
            <a:r>
              <a:rPr lang="en-US" sz="3200" dirty="0">
                <a:solidFill>
                  <a:srgbClr val="663300"/>
                </a:solidFill>
              </a:rPr>
              <a:t>SUNDAY, OCTOBER 4, 2020 SUNDAY MORNING WORSHIP SERVICE</a:t>
            </a:r>
          </a:p>
          <a:p>
            <a:pPr marL="0" indent="0" algn="ctr">
              <a:buNone/>
            </a:pPr>
            <a:r>
              <a:rPr lang="en-US" sz="3200" dirty="0">
                <a:solidFill>
                  <a:srgbClr val="663300"/>
                </a:solidFill>
              </a:rPr>
              <a:t>11:00 AM</a:t>
            </a:r>
          </a:p>
          <a:p>
            <a:pPr marL="0" indent="0">
              <a:buNone/>
            </a:pPr>
            <a:endParaRPr lang="en-US" dirty="0"/>
          </a:p>
        </p:txBody>
      </p:sp>
      <p:pic>
        <p:nvPicPr>
          <p:cNvPr id="6" name="Picture 5" descr="A picture containing table&#10;&#10;Description automatically generated">
            <a:extLst>
              <a:ext uri="{FF2B5EF4-FFF2-40B4-BE49-F238E27FC236}">
                <a16:creationId xmlns:a16="http://schemas.microsoft.com/office/drawing/2014/main" id="{A290B68A-77AC-4A4C-AEF8-D1E8819D2E5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095849" y="454981"/>
            <a:ext cx="4960442" cy="2974019"/>
          </a:xfrm>
          <a:prstGeom prst="rect">
            <a:avLst/>
          </a:prstGeom>
          <a:ln w="38100" cap="sq">
            <a:solidFill>
              <a:srgbClr val="663300"/>
            </a:solidFill>
            <a:prstDash val="solid"/>
            <a:miter lim="800000"/>
          </a:ln>
          <a:effectLst>
            <a:outerShdw blurRad="50800" dist="38100" dir="2700000" algn="tl" rotWithShape="0">
              <a:srgbClr val="000000">
                <a:alpha val="43000"/>
              </a:srgbClr>
            </a:outerShdw>
          </a:effectLst>
        </p:spPr>
      </p:pic>
      <p:pic>
        <p:nvPicPr>
          <p:cNvPr id="30" name="Picture 29">
            <a:extLst>
              <a:ext uri="{FF2B5EF4-FFF2-40B4-BE49-F238E27FC236}">
                <a16:creationId xmlns:a16="http://schemas.microsoft.com/office/drawing/2014/main" id="{39D1DDD4-5BB3-45BA-B9B3-06B62299AD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2" name="Straight Connector 31">
            <a:extLst>
              <a:ext uri="{FF2B5EF4-FFF2-40B4-BE49-F238E27FC236}">
                <a16:creationId xmlns:a16="http://schemas.microsoft.com/office/drawing/2014/main" id="{A24DAE64-2302-42EA-8239-F2F0775CA5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148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35C3D674-3D59-4E93-80CA-0C0A9095E8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Connector 25">
            <a:extLst>
              <a:ext uri="{FF2B5EF4-FFF2-40B4-BE49-F238E27FC236}">
                <a16:creationId xmlns:a16="http://schemas.microsoft.com/office/drawing/2014/main" id="{C884B8F8-FDC9-498B-9960-5D7260AFC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417737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57D55318-8098-45B0-B6AE-4A19DB69EAA7}"/>
              </a:ext>
            </a:extLst>
          </p:cNvPr>
          <p:cNvSpPr>
            <a:spLocks noGrp="1"/>
          </p:cNvSpPr>
          <p:nvPr>
            <p:ph type="title"/>
          </p:nvPr>
        </p:nvSpPr>
        <p:spPr>
          <a:xfrm>
            <a:off x="1135709" y="229225"/>
            <a:ext cx="4176511" cy="1049235"/>
          </a:xfrm>
        </p:spPr>
        <p:txBody>
          <a:bodyPr>
            <a:normAutofit/>
          </a:bodyPr>
          <a:lstStyle/>
          <a:p>
            <a:r>
              <a:rPr lang="en-US" dirty="0">
                <a:solidFill>
                  <a:srgbClr val="663300"/>
                </a:solidFill>
              </a:rPr>
              <a:t>Reopening plans</a:t>
            </a:r>
          </a:p>
        </p:txBody>
      </p:sp>
      <p:sp>
        <p:nvSpPr>
          <p:cNvPr id="28" name="Rectangle 27">
            <a:extLst>
              <a:ext uri="{FF2B5EF4-FFF2-40B4-BE49-F238E27FC236}">
                <a16:creationId xmlns:a16="http://schemas.microsoft.com/office/drawing/2014/main" id="{EF2A81E1-BCBE-426B-8C09-33274E694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5" name="Content Placeholder 4">
            <a:extLst>
              <a:ext uri="{FF2B5EF4-FFF2-40B4-BE49-F238E27FC236}">
                <a16:creationId xmlns:a16="http://schemas.microsoft.com/office/drawing/2014/main" id="{65275B21-D3B3-4C54-8B13-1B01BCE46C72}"/>
              </a:ext>
            </a:extLst>
          </p:cNvPr>
          <p:cNvSpPr>
            <a:spLocks noGrp="1"/>
          </p:cNvSpPr>
          <p:nvPr>
            <p:ph idx="1"/>
          </p:nvPr>
        </p:nvSpPr>
        <p:spPr>
          <a:xfrm>
            <a:off x="604007" y="2019476"/>
            <a:ext cx="5019786" cy="3701813"/>
          </a:xfrm>
        </p:spPr>
        <p:txBody>
          <a:bodyPr>
            <a:normAutofit fontScale="92500"/>
          </a:bodyPr>
          <a:lstStyle/>
          <a:p>
            <a:pPr marL="342900" marR="0" lvl="0" indent="-342900">
              <a:spcBef>
                <a:spcPts val="0"/>
              </a:spcBef>
              <a:spcAft>
                <a:spcPts val="0"/>
              </a:spcAft>
              <a:buFont typeface="Symbol" panose="05050102010706020507" pitchFamily="18" charset="2"/>
              <a:buChar char=""/>
            </a:pPr>
            <a:r>
              <a:rPr lang="en-US" sz="18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Sanctuary set up for social distancing including directional signage</a:t>
            </a:r>
            <a:endParaRPr lang="en-US" sz="18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A/V setup for sound and streaming</a:t>
            </a:r>
            <a:endParaRPr lang="en-US" sz="18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Signs posted for entry and exit. </a:t>
            </a:r>
            <a:endParaRPr lang="en-US" sz="18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Mask and social distancing signage posted around building</a:t>
            </a:r>
            <a:endParaRPr lang="en-US" sz="18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 Hand sanitizer stations set up</a:t>
            </a:r>
            <a:endParaRPr lang="en-US" sz="18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Volunteers will be solicited to work check-in table.</a:t>
            </a:r>
            <a:endParaRPr lang="en-US" sz="18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Training Session will be held on the Saturday prior to re-opening.</a:t>
            </a:r>
            <a:endParaRPr lang="en-US" sz="18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pic>
        <p:nvPicPr>
          <p:cNvPr id="6" name="Picture 5" descr="A picture containing table&#10;&#10;Description automatically generated">
            <a:extLst>
              <a:ext uri="{FF2B5EF4-FFF2-40B4-BE49-F238E27FC236}">
                <a16:creationId xmlns:a16="http://schemas.microsoft.com/office/drawing/2014/main" id="{A290B68A-77AC-4A4C-AEF8-D1E8819D2E5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095849" y="454981"/>
            <a:ext cx="4960442" cy="2974019"/>
          </a:xfrm>
          <a:prstGeom prst="rect">
            <a:avLst/>
          </a:prstGeom>
          <a:ln w="38100" cap="sq">
            <a:solidFill>
              <a:srgbClr val="663300"/>
            </a:solidFill>
            <a:prstDash val="solid"/>
            <a:miter lim="800000"/>
          </a:ln>
          <a:effectLst>
            <a:outerShdw blurRad="50800" dist="38100" dir="2700000" algn="tl" rotWithShape="0">
              <a:srgbClr val="000000">
                <a:alpha val="43000"/>
              </a:srgbClr>
            </a:outerShdw>
          </a:effectLst>
        </p:spPr>
      </p:pic>
      <p:pic>
        <p:nvPicPr>
          <p:cNvPr id="30" name="Picture 29">
            <a:extLst>
              <a:ext uri="{FF2B5EF4-FFF2-40B4-BE49-F238E27FC236}">
                <a16:creationId xmlns:a16="http://schemas.microsoft.com/office/drawing/2014/main" id="{39D1DDD4-5BB3-45BA-B9B3-06B62299AD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2" name="Straight Connector 31">
            <a:extLst>
              <a:ext uri="{FF2B5EF4-FFF2-40B4-BE49-F238E27FC236}">
                <a16:creationId xmlns:a16="http://schemas.microsoft.com/office/drawing/2014/main" id="{A24DAE64-2302-42EA-8239-F2F0775CA5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BE4E4A93-BB80-45EF-BA14-FF235EB0EED3}"/>
              </a:ext>
            </a:extLst>
          </p:cNvPr>
          <p:cNvSpPr txBox="1"/>
          <p:nvPr/>
        </p:nvSpPr>
        <p:spPr>
          <a:xfrm>
            <a:off x="1057013" y="1166070"/>
            <a:ext cx="3903430" cy="369332"/>
          </a:xfrm>
          <a:prstGeom prst="rect">
            <a:avLst/>
          </a:prstGeom>
          <a:noFill/>
        </p:spPr>
        <p:txBody>
          <a:bodyPr wrap="square" rtlCol="0">
            <a:spAutoFit/>
          </a:bodyPr>
          <a:lstStyle/>
          <a:p>
            <a:pPr algn="ctr"/>
            <a:r>
              <a:rPr lang="en-US" b="1" dirty="0">
                <a:solidFill>
                  <a:srgbClr val="663300"/>
                </a:solidFill>
              </a:rPr>
              <a:t>PART 1 BUILDING READINESS</a:t>
            </a:r>
          </a:p>
        </p:txBody>
      </p:sp>
    </p:spTree>
    <p:extLst>
      <p:ext uri="{BB962C8B-B14F-4D97-AF65-F5344CB8AC3E}">
        <p14:creationId xmlns:p14="http://schemas.microsoft.com/office/powerpoint/2010/main" val="1892187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35C3D674-3D59-4E93-80CA-0C0A9095E8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Connector 25">
            <a:extLst>
              <a:ext uri="{FF2B5EF4-FFF2-40B4-BE49-F238E27FC236}">
                <a16:creationId xmlns:a16="http://schemas.microsoft.com/office/drawing/2014/main" id="{C884B8F8-FDC9-498B-9960-5D7260AFC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417737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57D55318-8098-45B0-B6AE-4A19DB69EAA7}"/>
              </a:ext>
            </a:extLst>
          </p:cNvPr>
          <p:cNvSpPr>
            <a:spLocks noGrp="1"/>
          </p:cNvSpPr>
          <p:nvPr>
            <p:ph type="title"/>
          </p:nvPr>
        </p:nvSpPr>
        <p:spPr>
          <a:xfrm>
            <a:off x="1251163" y="184249"/>
            <a:ext cx="4176511" cy="1049235"/>
          </a:xfrm>
        </p:spPr>
        <p:txBody>
          <a:bodyPr>
            <a:normAutofit/>
          </a:bodyPr>
          <a:lstStyle/>
          <a:p>
            <a:r>
              <a:rPr lang="en-US" dirty="0">
                <a:solidFill>
                  <a:srgbClr val="663300"/>
                </a:solidFill>
              </a:rPr>
              <a:t>Reopening plans</a:t>
            </a:r>
          </a:p>
        </p:txBody>
      </p:sp>
      <p:sp>
        <p:nvSpPr>
          <p:cNvPr id="28" name="Rectangle 27">
            <a:extLst>
              <a:ext uri="{FF2B5EF4-FFF2-40B4-BE49-F238E27FC236}">
                <a16:creationId xmlns:a16="http://schemas.microsoft.com/office/drawing/2014/main" id="{EF2A81E1-BCBE-426B-8C09-33274E694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5" name="Content Placeholder 4">
            <a:extLst>
              <a:ext uri="{FF2B5EF4-FFF2-40B4-BE49-F238E27FC236}">
                <a16:creationId xmlns:a16="http://schemas.microsoft.com/office/drawing/2014/main" id="{65275B21-D3B3-4C54-8B13-1B01BCE46C72}"/>
              </a:ext>
            </a:extLst>
          </p:cNvPr>
          <p:cNvSpPr>
            <a:spLocks noGrp="1"/>
          </p:cNvSpPr>
          <p:nvPr>
            <p:ph idx="1"/>
          </p:nvPr>
        </p:nvSpPr>
        <p:spPr>
          <a:xfrm>
            <a:off x="578840" y="2015732"/>
            <a:ext cx="5044953" cy="3450613"/>
          </a:xfrm>
        </p:spPr>
        <p:txBody>
          <a:bodyPr>
            <a:normAutofit/>
          </a:bodyPr>
          <a:lstStyle/>
          <a:p>
            <a:pPr marL="0" marR="0" indent="0">
              <a:spcBef>
                <a:spcPts val="0"/>
              </a:spcBef>
              <a:spcAft>
                <a:spcPts val="0"/>
              </a:spcAft>
              <a:buNone/>
            </a:pP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18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rPr>
              <a:t>The Leadership encourages all members who are in the high-risk category (elderly and people with certain underlying medical conditions) not to physically attend worship service at the time of re-opening.</a:t>
            </a:r>
          </a:p>
          <a:p>
            <a:pPr marL="342900" marR="0" lvl="0" indent="-342900">
              <a:lnSpc>
                <a:spcPct val="150000"/>
              </a:lnSpc>
              <a:spcBef>
                <a:spcPts val="0"/>
              </a:spcBef>
              <a:spcAft>
                <a:spcPts val="0"/>
              </a:spcAft>
              <a:buFont typeface="Symbol" panose="05050102010706020507" pitchFamily="18" charset="2"/>
              <a:buChar char=""/>
            </a:pPr>
            <a:r>
              <a:rPr lang="en-US" sz="18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rPr>
              <a:t>Live-stream </a:t>
            </a:r>
            <a:r>
              <a:rPr lang="en-US" sz="1800" dirty="0">
                <a:solidFill>
                  <a:srgbClr val="663300"/>
                </a:solidFill>
                <a:latin typeface="Calibri" panose="020F0502020204030204" pitchFamily="34" charset="0"/>
                <a:ea typeface="Times New Roman" panose="02020603050405020304" pitchFamily="18" charset="0"/>
                <a:cs typeface="Times New Roman" panose="02020603050405020304" pitchFamily="18" charset="0"/>
              </a:rPr>
              <a:t>Sunday Morning W</a:t>
            </a:r>
            <a:r>
              <a:rPr lang="en-US" sz="18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rPr>
              <a:t>orship </a:t>
            </a:r>
            <a:r>
              <a:rPr lang="en-US" sz="1800" dirty="0">
                <a:solidFill>
                  <a:srgbClr val="663300"/>
                </a:solidFill>
                <a:latin typeface="Calibri" panose="020F0502020204030204" pitchFamily="34" charset="0"/>
                <a:ea typeface="Times New Roman" panose="02020603050405020304" pitchFamily="18" charset="0"/>
                <a:cs typeface="Times New Roman" panose="02020603050405020304" pitchFamily="18" charset="0"/>
              </a:rPr>
              <a:t>S</a:t>
            </a:r>
            <a:r>
              <a:rPr lang="en-US" sz="18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rPr>
              <a:t>ervice will continue via Facebook </a:t>
            </a:r>
            <a:r>
              <a:rPr lang="en-US" sz="1800" dirty="0">
                <a:solidFill>
                  <a:srgbClr val="663300"/>
                </a:solidFill>
                <a:latin typeface="Calibri" panose="020F0502020204030204" pitchFamily="34" charset="0"/>
                <a:ea typeface="Times New Roman" panose="02020603050405020304" pitchFamily="18" charset="0"/>
                <a:cs typeface="Times New Roman" panose="02020603050405020304" pitchFamily="18" charset="0"/>
              </a:rPr>
              <a:t>Li</a:t>
            </a:r>
            <a:r>
              <a:rPr lang="en-US" sz="18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rPr>
              <a:t>ve.</a:t>
            </a:r>
          </a:p>
          <a:p>
            <a:pPr marL="0" indent="0">
              <a:buNone/>
            </a:pPr>
            <a:endParaRPr lang="en-US" dirty="0"/>
          </a:p>
        </p:txBody>
      </p:sp>
      <p:pic>
        <p:nvPicPr>
          <p:cNvPr id="6" name="Picture 5" descr="A picture containing table&#10;&#10;Description automatically generated">
            <a:extLst>
              <a:ext uri="{FF2B5EF4-FFF2-40B4-BE49-F238E27FC236}">
                <a16:creationId xmlns:a16="http://schemas.microsoft.com/office/drawing/2014/main" id="{A290B68A-77AC-4A4C-AEF8-D1E8819D2E5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095849" y="454981"/>
            <a:ext cx="4960442" cy="2974019"/>
          </a:xfrm>
          <a:prstGeom prst="rect">
            <a:avLst/>
          </a:prstGeom>
          <a:ln w="38100" cap="sq">
            <a:solidFill>
              <a:srgbClr val="663300"/>
            </a:solidFill>
            <a:prstDash val="solid"/>
            <a:miter lim="800000"/>
          </a:ln>
          <a:effectLst>
            <a:outerShdw blurRad="50800" dist="38100" dir="2700000" algn="tl" rotWithShape="0">
              <a:srgbClr val="000000">
                <a:alpha val="43000"/>
              </a:srgbClr>
            </a:outerShdw>
          </a:effectLst>
        </p:spPr>
      </p:pic>
      <p:pic>
        <p:nvPicPr>
          <p:cNvPr id="30" name="Picture 29">
            <a:extLst>
              <a:ext uri="{FF2B5EF4-FFF2-40B4-BE49-F238E27FC236}">
                <a16:creationId xmlns:a16="http://schemas.microsoft.com/office/drawing/2014/main" id="{39D1DDD4-5BB3-45BA-B9B3-06B62299AD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2" name="Straight Connector 31">
            <a:extLst>
              <a:ext uri="{FF2B5EF4-FFF2-40B4-BE49-F238E27FC236}">
                <a16:creationId xmlns:a16="http://schemas.microsoft.com/office/drawing/2014/main" id="{A24DAE64-2302-42EA-8239-F2F0775CA5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23A4A3D3-FD21-4144-A888-E98988C1663A}"/>
              </a:ext>
            </a:extLst>
          </p:cNvPr>
          <p:cNvSpPr txBox="1"/>
          <p:nvPr/>
        </p:nvSpPr>
        <p:spPr>
          <a:xfrm>
            <a:off x="1251163" y="1170954"/>
            <a:ext cx="4177373" cy="369332"/>
          </a:xfrm>
          <a:prstGeom prst="rect">
            <a:avLst/>
          </a:prstGeom>
          <a:noFill/>
        </p:spPr>
        <p:txBody>
          <a:bodyPr wrap="square" rtlCol="0">
            <a:spAutoFit/>
          </a:bodyPr>
          <a:lstStyle/>
          <a:p>
            <a:pPr algn="ctr"/>
            <a:r>
              <a:rPr lang="en-US" dirty="0">
                <a:solidFill>
                  <a:srgbClr val="663300"/>
                </a:solidFill>
              </a:rPr>
              <a:t>PART 11 ENTRY AND EXIT LOGISTICS</a:t>
            </a:r>
          </a:p>
        </p:txBody>
      </p:sp>
    </p:spTree>
    <p:extLst>
      <p:ext uri="{BB962C8B-B14F-4D97-AF65-F5344CB8AC3E}">
        <p14:creationId xmlns:p14="http://schemas.microsoft.com/office/powerpoint/2010/main" val="804076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35C3D674-3D59-4E93-80CA-0C0A9095E8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Connector 25">
            <a:extLst>
              <a:ext uri="{FF2B5EF4-FFF2-40B4-BE49-F238E27FC236}">
                <a16:creationId xmlns:a16="http://schemas.microsoft.com/office/drawing/2014/main" id="{C884B8F8-FDC9-498B-9960-5D7260AFC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417737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57D55318-8098-45B0-B6AE-4A19DB69EAA7}"/>
              </a:ext>
            </a:extLst>
          </p:cNvPr>
          <p:cNvSpPr>
            <a:spLocks noGrp="1"/>
          </p:cNvSpPr>
          <p:nvPr>
            <p:ph type="title"/>
          </p:nvPr>
        </p:nvSpPr>
        <p:spPr>
          <a:xfrm>
            <a:off x="1251163" y="184249"/>
            <a:ext cx="4176511" cy="1049235"/>
          </a:xfrm>
        </p:spPr>
        <p:txBody>
          <a:bodyPr>
            <a:normAutofit/>
          </a:bodyPr>
          <a:lstStyle/>
          <a:p>
            <a:r>
              <a:rPr lang="en-US" dirty="0">
                <a:solidFill>
                  <a:srgbClr val="663300"/>
                </a:solidFill>
              </a:rPr>
              <a:t>Reopening plans</a:t>
            </a:r>
          </a:p>
        </p:txBody>
      </p:sp>
      <p:sp>
        <p:nvSpPr>
          <p:cNvPr id="28" name="Rectangle 27">
            <a:extLst>
              <a:ext uri="{FF2B5EF4-FFF2-40B4-BE49-F238E27FC236}">
                <a16:creationId xmlns:a16="http://schemas.microsoft.com/office/drawing/2014/main" id="{EF2A81E1-BCBE-426B-8C09-33274E694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5" name="Content Placeholder 4">
            <a:extLst>
              <a:ext uri="{FF2B5EF4-FFF2-40B4-BE49-F238E27FC236}">
                <a16:creationId xmlns:a16="http://schemas.microsoft.com/office/drawing/2014/main" id="{65275B21-D3B3-4C54-8B13-1B01BCE46C72}"/>
              </a:ext>
            </a:extLst>
          </p:cNvPr>
          <p:cNvSpPr>
            <a:spLocks noGrp="1"/>
          </p:cNvSpPr>
          <p:nvPr>
            <p:ph idx="1"/>
          </p:nvPr>
        </p:nvSpPr>
        <p:spPr>
          <a:xfrm>
            <a:off x="33709" y="1696950"/>
            <a:ext cx="6028434" cy="4099316"/>
          </a:xfrm>
        </p:spPr>
        <p:txBody>
          <a:bodyPr>
            <a:normAutofit fontScale="70000" lnSpcReduction="20000"/>
          </a:bodyPr>
          <a:lstStyle/>
          <a:p>
            <a:pPr marL="0" marR="0" indent="0">
              <a:spcBef>
                <a:spcPts val="0"/>
              </a:spcBef>
              <a:spcAft>
                <a:spcPts val="0"/>
              </a:spcAft>
              <a:buNone/>
            </a:pP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20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All members and guest will be encouraged to park across the street in the overflow parking lot.</a:t>
            </a:r>
            <a:endParaRPr lang="en-US" sz="20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20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Exceptions will be made for elderly members, members with a disability and members with small children to park in the back lot. </a:t>
            </a:r>
            <a:endParaRPr lang="en-US" sz="20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20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Brothers will be assigned to assist guest and members to cross the street</a:t>
            </a:r>
            <a:endParaRPr lang="en-US" sz="20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20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The parking lot will be monitored by attendants.</a:t>
            </a:r>
            <a:endParaRPr lang="en-US" sz="20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20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The parking lot behind the building will be used for essential staff assigned to work on the logistics of the building entry.</a:t>
            </a:r>
            <a:endParaRPr lang="en-US" sz="20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20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Sanitation table and tent will be set-up at the bottom of the handicap ramp. </a:t>
            </a:r>
            <a:endParaRPr lang="en-US" sz="20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20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Temperatures check will be required for all members and guest. All results will be logged into a secured notebook.</a:t>
            </a:r>
            <a:endParaRPr lang="en-US" sz="20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20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Member/guest will be required to initial/sign their entry in the secured notebook.</a:t>
            </a:r>
            <a:endParaRPr lang="en-US" sz="20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pic>
        <p:nvPicPr>
          <p:cNvPr id="6" name="Picture 5" descr="A picture containing table&#10;&#10;Description automatically generated">
            <a:extLst>
              <a:ext uri="{FF2B5EF4-FFF2-40B4-BE49-F238E27FC236}">
                <a16:creationId xmlns:a16="http://schemas.microsoft.com/office/drawing/2014/main" id="{A290B68A-77AC-4A4C-AEF8-D1E8819D2E5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448488" y="504062"/>
            <a:ext cx="4960442" cy="2974019"/>
          </a:xfrm>
          <a:prstGeom prst="rect">
            <a:avLst/>
          </a:prstGeom>
          <a:ln w="38100" cap="sq">
            <a:solidFill>
              <a:srgbClr val="663300"/>
            </a:solidFill>
            <a:prstDash val="solid"/>
            <a:miter lim="800000"/>
          </a:ln>
          <a:effectLst>
            <a:outerShdw blurRad="50800" dist="38100" dir="2700000" algn="tl" rotWithShape="0">
              <a:srgbClr val="000000">
                <a:alpha val="43000"/>
              </a:srgbClr>
            </a:outerShdw>
          </a:effectLst>
        </p:spPr>
      </p:pic>
      <p:pic>
        <p:nvPicPr>
          <p:cNvPr id="30" name="Picture 29">
            <a:extLst>
              <a:ext uri="{FF2B5EF4-FFF2-40B4-BE49-F238E27FC236}">
                <a16:creationId xmlns:a16="http://schemas.microsoft.com/office/drawing/2014/main" id="{39D1DDD4-5BB3-45BA-B9B3-06B62299AD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2" name="Straight Connector 31">
            <a:extLst>
              <a:ext uri="{FF2B5EF4-FFF2-40B4-BE49-F238E27FC236}">
                <a16:creationId xmlns:a16="http://schemas.microsoft.com/office/drawing/2014/main" id="{A24DAE64-2302-42EA-8239-F2F0775CA5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23A4A3D3-FD21-4144-A888-E98988C1663A}"/>
              </a:ext>
            </a:extLst>
          </p:cNvPr>
          <p:cNvSpPr txBox="1"/>
          <p:nvPr/>
        </p:nvSpPr>
        <p:spPr>
          <a:xfrm>
            <a:off x="783070" y="999562"/>
            <a:ext cx="4177373" cy="369332"/>
          </a:xfrm>
          <a:prstGeom prst="rect">
            <a:avLst/>
          </a:prstGeom>
          <a:noFill/>
        </p:spPr>
        <p:txBody>
          <a:bodyPr wrap="square" rtlCol="0">
            <a:spAutoFit/>
          </a:bodyPr>
          <a:lstStyle/>
          <a:p>
            <a:pPr algn="ctr"/>
            <a:r>
              <a:rPr lang="en-US" dirty="0">
                <a:solidFill>
                  <a:srgbClr val="663300"/>
                </a:solidFill>
              </a:rPr>
              <a:t>PART 11 ENTRY AND EXIT LOGISTICS</a:t>
            </a:r>
          </a:p>
        </p:txBody>
      </p:sp>
    </p:spTree>
    <p:extLst>
      <p:ext uri="{BB962C8B-B14F-4D97-AF65-F5344CB8AC3E}">
        <p14:creationId xmlns:p14="http://schemas.microsoft.com/office/powerpoint/2010/main" val="3624834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35C3D674-3D59-4E93-80CA-0C0A9095E8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Connector 25">
            <a:extLst>
              <a:ext uri="{FF2B5EF4-FFF2-40B4-BE49-F238E27FC236}">
                <a16:creationId xmlns:a16="http://schemas.microsoft.com/office/drawing/2014/main" id="{C884B8F8-FDC9-498B-9960-5D7260AFC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417737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57D55318-8098-45B0-B6AE-4A19DB69EAA7}"/>
              </a:ext>
            </a:extLst>
          </p:cNvPr>
          <p:cNvSpPr>
            <a:spLocks noGrp="1"/>
          </p:cNvSpPr>
          <p:nvPr>
            <p:ph type="title"/>
          </p:nvPr>
        </p:nvSpPr>
        <p:spPr>
          <a:xfrm>
            <a:off x="1251163" y="184249"/>
            <a:ext cx="4176511" cy="1049235"/>
          </a:xfrm>
        </p:spPr>
        <p:txBody>
          <a:bodyPr>
            <a:normAutofit/>
          </a:bodyPr>
          <a:lstStyle/>
          <a:p>
            <a:r>
              <a:rPr lang="en-US" dirty="0">
                <a:solidFill>
                  <a:srgbClr val="663300"/>
                </a:solidFill>
              </a:rPr>
              <a:t>Reopening plans</a:t>
            </a:r>
          </a:p>
        </p:txBody>
      </p:sp>
      <p:sp>
        <p:nvSpPr>
          <p:cNvPr id="28" name="Rectangle 27">
            <a:extLst>
              <a:ext uri="{FF2B5EF4-FFF2-40B4-BE49-F238E27FC236}">
                <a16:creationId xmlns:a16="http://schemas.microsoft.com/office/drawing/2014/main" id="{EF2A81E1-BCBE-426B-8C09-33274E694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5" name="Content Placeholder 4">
            <a:extLst>
              <a:ext uri="{FF2B5EF4-FFF2-40B4-BE49-F238E27FC236}">
                <a16:creationId xmlns:a16="http://schemas.microsoft.com/office/drawing/2014/main" id="{65275B21-D3B3-4C54-8B13-1B01BCE46C72}"/>
              </a:ext>
            </a:extLst>
          </p:cNvPr>
          <p:cNvSpPr>
            <a:spLocks noGrp="1"/>
          </p:cNvSpPr>
          <p:nvPr>
            <p:ph idx="1"/>
          </p:nvPr>
        </p:nvSpPr>
        <p:spPr>
          <a:xfrm>
            <a:off x="33709" y="1696950"/>
            <a:ext cx="6028434" cy="4099316"/>
          </a:xfrm>
        </p:spPr>
        <p:txBody>
          <a:bodyPr>
            <a:normAutofit fontScale="77500" lnSpcReduction="20000"/>
          </a:bodyPr>
          <a:lstStyle/>
          <a:p>
            <a:pPr marL="0" marR="0" indent="0">
              <a:spcBef>
                <a:spcPts val="0"/>
              </a:spcBef>
              <a:spcAft>
                <a:spcPts val="0"/>
              </a:spcAft>
              <a:buNone/>
            </a:pP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18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Hand sanitizer will be required upon entrance into the building</a:t>
            </a:r>
            <a:endParaRPr lang="en-US" sz="18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18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Communion will  be distributed at this location.</a:t>
            </a:r>
            <a:endParaRPr lang="en-US" sz="18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18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Everyone entering the building will be required to wear a mask. </a:t>
            </a:r>
            <a:endParaRPr lang="en-US" sz="18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18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Mask will be available for individuals who do not have a mask or did not bring their mask.</a:t>
            </a:r>
            <a:endParaRPr lang="en-US" sz="18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18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No building entry without mask</a:t>
            </a:r>
            <a:endParaRPr lang="en-US" sz="18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18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Entry into the building will be up the ramp and through the double doors. This will only be used for entrance into the building.</a:t>
            </a:r>
            <a:endParaRPr lang="en-US" sz="18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18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At the beginning of service, members/guest will not be allowed to exit through the front door entrance into the building. They must exit the building through the fellowship hall.</a:t>
            </a:r>
            <a:endParaRPr lang="en-US" sz="18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18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At the end of service, everyone will be allowed to exit through the front door as no one will be entering the building. </a:t>
            </a:r>
            <a:endParaRPr lang="en-US" sz="18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pic>
        <p:nvPicPr>
          <p:cNvPr id="6" name="Picture 5" descr="A picture containing table&#10;&#10;Description automatically generated">
            <a:extLst>
              <a:ext uri="{FF2B5EF4-FFF2-40B4-BE49-F238E27FC236}">
                <a16:creationId xmlns:a16="http://schemas.microsoft.com/office/drawing/2014/main" id="{A290B68A-77AC-4A4C-AEF8-D1E8819D2E5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448488" y="504062"/>
            <a:ext cx="4960442" cy="2974019"/>
          </a:xfrm>
          <a:prstGeom prst="rect">
            <a:avLst/>
          </a:prstGeom>
          <a:ln w="38100" cap="sq">
            <a:solidFill>
              <a:srgbClr val="663300"/>
            </a:solidFill>
            <a:prstDash val="solid"/>
            <a:miter lim="800000"/>
          </a:ln>
          <a:effectLst>
            <a:outerShdw blurRad="50800" dist="38100" dir="2700000" algn="tl" rotWithShape="0">
              <a:srgbClr val="000000">
                <a:alpha val="43000"/>
              </a:srgbClr>
            </a:outerShdw>
          </a:effectLst>
        </p:spPr>
      </p:pic>
      <p:pic>
        <p:nvPicPr>
          <p:cNvPr id="30" name="Picture 29">
            <a:extLst>
              <a:ext uri="{FF2B5EF4-FFF2-40B4-BE49-F238E27FC236}">
                <a16:creationId xmlns:a16="http://schemas.microsoft.com/office/drawing/2014/main" id="{39D1DDD4-5BB3-45BA-B9B3-06B62299AD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2" name="Straight Connector 31">
            <a:extLst>
              <a:ext uri="{FF2B5EF4-FFF2-40B4-BE49-F238E27FC236}">
                <a16:creationId xmlns:a16="http://schemas.microsoft.com/office/drawing/2014/main" id="{A24DAE64-2302-42EA-8239-F2F0775CA5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23A4A3D3-FD21-4144-A888-E98988C1663A}"/>
              </a:ext>
            </a:extLst>
          </p:cNvPr>
          <p:cNvSpPr txBox="1"/>
          <p:nvPr/>
        </p:nvSpPr>
        <p:spPr>
          <a:xfrm>
            <a:off x="783070" y="999562"/>
            <a:ext cx="4177373" cy="369332"/>
          </a:xfrm>
          <a:prstGeom prst="rect">
            <a:avLst/>
          </a:prstGeom>
          <a:noFill/>
        </p:spPr>
        <p:txBody>
          <a:bodyPr wrap="square" rtlCol="0">
            <a:spAutoFit/>
          </a:bodyPr>
          <a:lstStyle/>
          <a:p>
            <a:pPr algn="ctr"/>
            <a:r>
              <a:rPr lang="en-US" dirty="0">
                <a:solidFill>
                  <a:srgbClr val="663300"/>
                </a:solidFill>
              </a:rPr>
              <a:t>PART 11 ENTRY AND EXIT LOGISTICS</a:t>
            </a:r>
          </a:p>
        </p:txBody>
      </p:sp>
    </p:spTree>
    <p:extLst>
      <p:ext uri="{BB962C8B-B14F-4D97-AF65-F5344CB8AC3E}">
        <p14:creationId xmlns:p14="http://schemas.microsoft.com/office/powerpoint/2010/main" val="1257244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35C3D674-3D59-4E93-80CA-0C0A9095E8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Connector 25">
            <a:extLst>
              <a:ext uri="{FF2B5EF4-FFF2-40B4-BE49-F238E27FC236}">
                <a16:creationId xmlns:a16="http://schemas.microsoft.com/office/drawing/2014/main" id="{C884B8F8-FDC9-498B-9960-5D7260AFC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417737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57D55318-8098-45B0-B6AE-4A19DB69EAA7}"/>
              </a:ext>
            </a:extLst>
          </p:cNvPr>
          <p:cNvSpPr>
            <a:spLocks noGrp="1"/>
          </p:cNvSpPr>
          <p:nvPr>
            <p:ph type="title"/>
          </p:nvPr>
        </p:nvSpPr>
        <p:spPr>
          <a:xfrm>
            <a:off x="1251163" y="184249"/>
            <a:ext cx="4176511" cy="1049235"/>
          </a:xfrm>
        </p:spPr>
        <p:txBody>
          <a:bodyPr>
            <a:normAutofit/>
          </a:bodyPr>
          <a:lstStyle/>
          <a:p>
            <a:r>
              <a:rPr lang="en-US" dirty="0">
                <a:solidFill>
                  <a:srgbClr val="663300"/>
                </a:solidFill>
              </a:rPr>
              <a:t>Reopening plans</a:t>
            </a:r>
          </a:p>
        </p:txBody>
      </p:sp>
      <p:sp>
        <p:nvSpPr>
          <p:cNvPr id="28" name="Rectangle 27">
            <a:extLst>
              <a:ext uri="{FF2B5EF4-FFF2-40B4-BE49-F238E27FC236}">
                <a16:creationId xmlns:a16="http://schemas.microsoft.com/office/drawing/2014/main" id="{EF2A81E1-BCBE-426B-8C09-33274E694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5" name="Content Placeholder 4">
            <a:extLst>
              <a:ext uri="{FF2B5EF4-FFF2-40B4-BE49-F238E27FC236}">
                <a16:creationId xmlns:a16="http://schemas.microsoft.com/office/drawing/2014/main" id="{65275B21-D3B3-4C54-8B13-1B01BCE46C72}"/>
              </a:ext>
            </a:extLst>
          </p:cNvPr>
          <p:cNvSpPr>
            <a:spLocks noGrp="1"/>
          </p:cNvSpPr>
          <p:nvPr>
            <p:ph idx="1"/>
          </p:nvPr>
        </p:nvSpPr>
        <p:spPr>
          <a:xfrm>
            <a:off x="33709" y="1696950"/>
            <a:ext cx="6028434" cy="4099316"/>
          </a:xfrm>
        </p:spPr>
        <p:txBody>
          <a:bodyPr>
            <a:normAutofit fontScale="85000" lnSpcReduction="10000"/>
          </a:bodyPr>
          <a:lstStyle/>
          <a:p>
            <a:pPr marL="0" marR="0" indent="0">
              <a:spcBef>
                <a:spcPts val="0"/>
              </a:spcBef>
              <a:spcAft>
                <a:spcPts val="0"/>
              </a:spcAft>
              <a:buNone/>
            </a:pPr>
            <a:r>
              <a:rPr lang="en-US" sz="1800" b="1"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18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Sunday School via Zoom from 9am-9:45am which will allow travel                    time to Worship Service at the church building.        </a:t>
            </a:r>
          </a:p>
          <a:p>
            <a:pPr marL="0" marR="0" lvl="0" indent="0">
              <a:lnSpc>
                <a:spcPct val="150000"/>
              </a:lnSpc>
              <a:spcBef>
                <a:spcPts val="0"/>
              </a:spcBef>
              <a:spcAft>
                <a:spcPts val="0"/>
              </a:spcAft>
              <a:buNone/>
            </a:pPr>
            <a:r>
              <a:rPr lang="en-US" sz="18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solidFill>
                <a:srgbClr val="663300"/>
              </a:solidFill>
              <a:latin typeface="Calibri" panose="020F0502020204030204" pitchFamily="34" charset="0"/>
              <a:ea typeface="Times New Roman" panose="02020603050405020304" pitchFamily="18" charset="0"/>
              <a:cs typeface="Calibri" panose="020F0502020204030204" pitchFamily="34" charset="0"/>
            </a:endParaRPr>
          </a:p>
          <a:p>
            <a:pPr marL="0" marR="0" lvl="0" indent="0" algn="ctr">
              <a:lnSpc>
                <a:spcPct val="150000"/>
              </a:lnSpc>
              <a:spcBef>
                <a:spcPts val="0"/>
              </a:spcBef>
              <a:spcAft>
                <a:spcPts val="0"/>
              </a:spcAft>
              <a:buNone/>
            </a:pPr>
            <a:r>
              <a:rPr lang="en-US" sz="18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(PLEASE NOTE TIME CHANGE)</a:t>
            </a:r>
          </a:p>
          <a:p>
            <a:pPr marL="0" marR="0" lvl="0" indent="0" algn="ctr">
              <a:lnSpc>
                <a:spcPct val="150000"/>
              </a:lnSpc>
              <a:spcBef>
                <a:spcPts val="0"/>
              </a:spcBef>
              <a:spcAft>
                <a:spcPts val="0"/>
              </a:spcAft>
              <a:buNone/>
            </a:pPr>
            <a:endParaRPr lang="en-US" sz="18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18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Worship Service at 11am. </a:t>
            </a:r>
            <a:endParaRPr lang="en-US" sz="18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18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Volunteer workers should arrive by 10am for temperature check-in.</a:t>
            </a:r>
            <a:endParaRPr lang="en-US" sz="18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18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Temperature check and communion pick-up - 10:15am -10:50am. </a:t>
            </a:r>
            <a:endParaRPr lang="en-US" sz="18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50000"/>
              </a:lnSpc>
              <a:spcBef>
                <a:spcPts val="0"/>
              </a:spcBef>
              <a:spcAft>
                <a:spcPts val="0"/>
              </a:spcAft>
              <a:buFont typeface="Symbol" panose="05050102010706020507" pitchFamily="18" charset="2"/>
              <a:buChar char=""/>
            </a:pPr>
            <a:r>
              <a:rPr lang="en-US" sz="18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Entrance doors will be secured at 11am. </a:t>
            </a:r>
            <a:endParaRPr lang="en-US" sz="18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50000"/>
              </a:lnSpc>
              <a:spcBef>
                <a:spcPts val="0"/>
              </a:spcBef>
              <a:spcAft>
                <a:spcPts val="0"/>
              </a:spcAft>
            </a:pPr>
            <a:r>
              <a:rPr lang="en-US" sz="18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 On-time arrival will be encouraged due to logistics and not </a:t>
            </a:r>
          </a:p>
          <a:p>
            <a:pPr marL="0" marR="0" indent="0">
              <a:lnSpc>
                <a:spcPct val="150000"/>
              </a:lnSpc>
              <a:spcBef>
                <a:spcPts val="0"/>
              </a:spcBef>
              <a:spcAft>
                <a:spcPts val="0"/>
              </a:spcAft>
              <a:buNone/>
            </a:pPr>
            <a:r>
              <a:rPr lang="en-US" sz="18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       to  disturb Worship </a:t>
            </a:r>
            <a:r>
              <a:rPr lang="en-US" sz="1800" dirty="0">
                <a:solidFill>
                  <a:srgbClr val="663300"/>
                </a:solidFill>
                <a:latin typeface="Calibri" panose="020F0502020204030204" pitchFamily="34" charset="0"/>
                <a:ea typeface="Times New Roman" panose="02020603050405020304" pitchFamily="18" charset="0"/>
                <a:cs typeface="Calibri" panose="020F0502020204030204" pitchFamily="34" charset="0"/>
              </a:rPr>
              <a:t>S</a:t>
            </a:r>
            <a:r>
              <a:rPr lang="en-US" sz="1800" dirty="0">
                <a:solidFill>
                  <a:srgbClr val="663300"/>
                </a:solidFill>
                <a:effectLst/>
                <a:latin typeface="Calibri" panose="020F0502020204030204" pitchFamily="34" charset="0"/>
                <a:ea typeface="Times New Roman" panose="02020603050405020304" pitchFamily="18" charset="0"/>
                <a:cs typeface="Calibri" panose="020F0502020204030204" pitchFamily="34" charset="0"/>
              </a:rPr>
              <a:t>ervice. </a:t>
            </a:r>
            <a:endParaRPr lang="en-US" sz="1800" dirty="0">
              <a:solidFill>
                <a:srgbClr val="6633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pic>
        <p:nvPicPr>
          <p:cNvPr id="6" name="Picture 5" descr="A picture containing table&#10;&#10;Description automatically generated">
            <a:extLst>
              <a:ext uri="{FF2B5EF4-FFF2-40B4-BE49-F238E27FC236}">
                <a16:creationId xmlns:a16="http://schemas.microsoft.com/office/drawing/2014/main" id="{A290B68A-77AC-4A4C-AEF8-D1E8819D2E53}"/>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448488" y="504062"/>
            <a:ext cx="4960442" cy="2974019"/>
          </a:xfrm>
          <a:prstGeom prst="rect">
            <a:avLst/>
          </a:prstGeom>
          <a:ln w="38100" cap="sq">
            <a:solidFill>
              <a:srgbClr val="663300"/>
            </a:solidFill>
            <a:prstDash val="solid"/>
            <a:miter lim="800000"/>
          </a:ln>
          <a:effectLst>
            <a:outerShdw blurRad="50800" dist="38100" dir="2700000" algn="tl" rotWithShape="0">
              <a:srgbClr val="000000">
                <a:alpha val="43000"/>
              </a:srgbClr>
            </a:outerShdw>
          </a:effectLst>
        </p:spPr>
      </p:pic>
      <p:pic>
        <p:nvPicPr>
          <p:cNvPr id="30" name="Picture 29">
            <a:extLst>
              <a:ext uri="{FF2B5EF4-FFF2-40B4-BE49-F238E27FC236}">
                <a16:creationId xmlns:a16="http://schemas.microsoft.com/office/drawing/2014/main" id="{39D1DDD4-5BB3-45BA-B9B3-06B62299AD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2" name="Straight Connector 31">
            <a:extLst>
              <a:ext uri="{FF2B5EF4-FFF2-40B4-BE49-F238E27FC236}">
                <a16:creationId xmlns:a16="http://schemas.microsoft.com/office/drawing/2014/main" id="{A24DAE64-2302-42EA-8239-F2F0775CA5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23A4A3D3-FD21-4144-A888-E98988C1663A}"/>
              </a:ext>
            </a:extLst>
          </p:cNvPr>
          <p:cNvSpPr txBox="1"/>
          <p:nvPr/>
        </p:nvSpPr>
        <p:spPr>
          <a:xfrm>
            <a:off x="783070" y="967364"/>
            <a:ext cx="4177373" cy="369332"/>
          </a:xfrm>
          <a:prstGeom prst="rect">
            <a:avLst/>
          </a:prstGeom>
          <a:noFill/>
        </p:spPr>
        <p:txBody>
          <a:bodyPr wrap="square" rtlCol="0">
            <a:spAutoFit/>
          </a:bodyPr>
          <a:lstStyle/>
          <a:p>
            <a:pPr algn="ctr"/>
            <a:r>
              <a:rPr lang="en-US" sz="1800" b="1" dirty="0">
                <a:solidFill>
                  <a:srgbClr val="663300"/>
                </a:solidFill>
                <a:effectLst/>
                <a:latin typeface="Gill Sans MT" panose="020B0502020104020203" pitchFamily="34" charset="0"/>
                <a:ea typeface="Times New Roman" panose="02020603050405020304" pitchFamily="18" charset="0"/>
                <a:cs typeface="Calibri" panose="020F0502020204030204" pitchFamily="34" charset="0"/>
              </a:rPr>
              <a:t>Part III: Time and Attendance </a:t>
            </a:r>
            <a:endParaRPr lang="en-US" sz="1800" dirty="0">
              <a:solidFill>
                <a:srgbClr val="663300"/>
              </a:solidFill>
              <a:effectLst/>
              <a:latin typeface="Gill Sans MT" panose="020B0502020104020203"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225084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121</TotalTime>
  <Words>907</Words>
  <Application>Microsoft Office PowerPoint</Application>
  <PresentationFormat>Widescreen</PresentationFormat>
  <Paragraphs>106</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Berlin Sans FB</vt:lpstr>
      <vt:lpstr>Calibri</vt:lpstr>
      <vt:lpstr>Gill Sans MT</vt:lpstr>
      <vt:lpstr>Symbol</vt:lpstr>
      <vt:lpstr>Times New Roman</vt:lpstr>
      <vt:lpstr>Gallery</vt:lpstr>
      <vt:lpstr>PowerPoint Presentation</vt:lpstr>
      <vt:lpstr>Suitland Road Church of Christ</vt:lpstr>
      <vt:lpstr>Message from the leadership</vt:lpstr>
      <vt:lpstr>Reopening plans</vt:lpstr>
      <vt:lpstr>Reopening plans</vt:lpstr>
      <vt:lpstr>Reopening plans</vt:lpstr>
      <vt:lpstr>Reopening plans</vt:lpstr>
      <vt:lpstr>Reopening plans</vt:lpstr>
      <vt:lpstr>Reopening plans</vt:lpstr>
      <vt:lpstr>PowerPoint Presentation</vt:lpstr>
      <vt:lpstr>SRCOC ON-LINE ZOOM CLASSES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Suitland Road Church of Christ</dc:title>
  <dc:creator>Joyce Powell</dc:creator>
  <cp:lastModifiedBy>Joyce Powell</cp:lastModifiedBy>
  <cp:revision>1</cp:revision>
  <dcterms:created xsi:type="dcterms:W3CDTF">2020-09-19T13:17:23Z</dcterms:created>
  <dcterms:modified xsi:type="dcterms:W3CDTF">2020-09-20T17:48:42Z</dcterms:modified>
</cp:coreProperties>
</file>